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7FF6-2071-4701-ADE2-7A62CCA09D6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743-6D46-46E3-AE33-56DA2ACB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7FF6-2071-4701-ADE2-7A62CCA09D6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743-6D46-46E3-AE33-56DA2ACB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7FF6-2071-4701-ADE2-7A62CCA09D6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743-6D46-46E3-AE33-56DA2ACB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5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7FF6-2071-4701-ADE2-7A62CCA09D6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743-6D46-46E3-AE33-56DA2ACB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7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7FF6-2071-4701-ADE2-7A62CCA09D6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743-6D46-46E3-AE33-56DA2ACB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4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7FF6-2071-4701-ADE2-7A62CCA09D6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743-6D46-46E3-AE33-56DA2ACB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6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7FF6-2071-4701-ADE2-7A62CCA09D6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743-6D46-46E3-AE33-56DA2ACB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7FF6-2071-4701-ADE2-7A62CCA09D6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743-6D46-46E3-AE33-56DA2ACB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9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7FF6-2071-4701-ADE2-7A62CCA09D6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743-6D46-46E3-AE33-56DA2ACB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8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7FF6-2071-4701-ADE2-7A62CCA09D6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743-6D46-46E3-AE33-56DA2ACB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5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7FF6-2071-4701-ADE2-7A62CCA09D6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743-6D46-46E3-AE33-56DA2ACB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7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07FF6-2071-4701-ADE2-7A62CCA09D6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D5743-6D46-46E3-AE33-56DA2ACB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3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813" y="1934222"/>
            <a:ext cx="1062445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/>
              <a:t>Cucumber – BDD</a:t>
            </a:r>
          </a:p>
          <a:p>
            <a:endParaRPr lang="en-US" dirty="0" smtClean="0"/>
          </a:p>
          <a:p>
            <a:r>
              <a:rPr lang="en-US" dirty="0" smtClean="0"/>
              <a:t>Behavior Driven Development gives us an opportunity to create test scripts from both the</a:t>
            </a:r>
          </a:p>
          <a:p>
            <a:r>
              <a:rPr lang="en-US" dirty="0" smtClean="0"/>
              <a:t>developer’s and the customer’s prospective as well. </a:t>
            </a:r>
            <a:r>
              <a:rPr lang="en-US" dirty="0" smtClean="0"/>
              <a:t>They implement important acceptance test scenarios while</a:t>
            </a:r>
          </a:p>
          <a:p>
            <a:r>
              <a:rPr lang="en-US" dirty="0" smtClean="0"/>
              <a:t>development is in-progress.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Stakeholders brainstorm about which test scenarios should be passed in order to call</a:t>
            </a:r>
          </a:p>
          <a:p>
            <a:r>
              <a:rPr lang="en-US" dirty="0" smtClean="0"/>
              <a:t>this software/application successful. This way they come up with a set of test scenarios.</a:t>
            </a:r>
          </a:p>
          <a:p>
            <a:r>
              <a:rPr lang="en-US" dirty="0" smtClean="0"/>
              <a:t>All these test scripts are in simple English language,</a:t>
            </a:r>
          </a:p>
          <a:p>
            <a:endParaRPr lang="en-US" dirty="0" smtClean="0"/>
          </a:p>
          <a:p>
            <a:r>
              <a:rPr lang="en-US" b="1" u="sng" dirty="0" smtClean="0"/>
              <a:t>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user should be able to login with correct username and correct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user should not be able to login with incorrect username and correct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user should not be able to login with correct username and incorrect password.</a:t>
            </a:r>
          </a:p>
          <a:p>
            <a:endParaRPr lang="en-US" dirty="0" smtClean="0"/>
          </a:p>
        </p:txBody>
      </p:sp>
      <p:pic>
        <p:nvPicPr>
          <p:cNvPr id="2050" name="Picture 2" descr="Cucumber 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103" y="722814"/>
            <a:ext cx="1655808" cy="92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87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461" y="396241"/>
            <a:ext cx="45148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0" y="483264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language, in which this executable feature files is written, is known as 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Gherkin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Gherkin is a plain English text language, which helps the tool - Cucumber to interpret and execute the test scripts.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3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Ramamurthy, Balaji (Cognizant)</dc:creator>
  <cp:lastModifiedBy>Ramamurthy, Balaji (Cognizant)</cp:lastModifiedBy>
  <cp:revision>2</cp:revision>
  <dcterms:created xsi:type="dcterms:W3CDTF">2018-08-28T09:30:12Z</dcterms:created>
  <dcterms:modified xsi:type="dcterms:W3CDTF">2018-08-28T09:55:34Z</dcterms:modified>
</cp:coreProperties>
</file>