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rPr dirty="0"/>
              <a:t>AI-Powered File Reader</a:t>
            </a:r>
          </a:p>
          <a:p>
            <a:r>
              <a:rPr dirty="0"/>
              <a:t>using </a:t>
            </a:r>
            <a:r>
              <a:rPr dirty="0" err="1"/>
              <a:t>Docling</a:t>
            </a:r>
            <a:r>
              <a:rPr dirty="0"/>
              <a:t> &amp; </a:t>
            </a:r>
            <a:r>
              <a:rPr dirty="0" err="1"/>
              <a:t>Streamlit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Difficulty in handling unstructured documents (PDF, DOCX, TXT)</a:t>
            </a:r>
          </a:p>
          <a:p>
            <a:r>
              <a:t>• Lack of easy-to-use tools for extracting meaningful text</a:t>
            </a:r>
          </a:p>
          <a:p>
            <a:r>
              <a:t>• Manual document review is time-consuming and inefficient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Streamlit-based user interface for file upload &amp; browsing</a:t>
            </a:r>
          </a:p>
          <a:p>
            <a:r>
              <a:t>• Docling library for document parsing &amp; text extraction</a:t>
            </a:r>
          </a:p>
          <a:p>
            <a:r>
              <a:t>• Save files to configurable destination folders</a:t>
            </a:r>
          </a:p>
          <a:p>
            <a:r>
              <a:t>• Display content in Markdown &amp; 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93" y="3269293"/>
            <a:ext cx="1853771" cy="1145740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16" y="3482236"/>
            <a:ext cx="2066925" cy="96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04" y="3422345"/>
            <a:ext cx="1171575" cy="102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2362"/>
            <a:ext cx="1866378" cy="1244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Enter destination folder path</a:t>
            </a:r>
          </a:p>
          <a:p>
            <a:r>
              <a:rPr dirty="0"/>
              <a:t>2. Upload file via </a:t>
            </a:r>
            <a:r>
              <a:rPr dirty="0" err="1"/>
              <a:t>Streamlit</a:t>
            </a:r>
            <a:r>
              <a:rPr dirty="0"/>
              <a:t> </a:t>
            </a:r>
            <a:r>
              <a:rPr dirty="0" err="1"/>
              <a:t>uploader</a:t>
            </a:r>
            <a:endParaRPr dirty="0"/>
          </a:p>
          <a:p>
            <a:r>
              <a:rPr dirty="0"/>
              <a:t>3. File saved to folder</a:t>
            </a:r>
          </a:p>
          <a:p>
            <a:r>
              <a:rPr dirty="0"/>
              <a:t>4. </a:t>
            </a:r>
            <a:r>
              <a:rPr dirty="0" err="1"/>
              <a:t>Docling</a:t>
            </a:r>
            <a:r>
              <a:rPr dirty="0"/>
              <a:t> processes → Markdown/JSON</a:t>
            </a:r>
          </a:p>
          <a:p>
            <a:r>
              <a:rPr dirty="0"/>
              <a:t>5. Display extracted content in browser</a:t>
            </a:r>
          </a:p>
        </p:txBody>
      </p:sp>
      <p:sp>
        <p:nvSpPr>
          <p:cNvPr id="4" name="Oval 3"/>
          <p:cNvSpPr/>
          <p:nvPr/>
        </p:nvSpPr>
        <p:spPr>
          <a:xfrm>
            <a:off x="228600" y="5211763"/>
            <a:ext cx="13716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9008" y="5211763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Upload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693" y="5211763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Docling Processing</a:t>
            </a:r>
          </a:p>
        </p:txBody>
      </p:sp>
      <p:sp>
        <p:nvSpPr>
          <p:cNvPr id="7" name="Oval 6"/>
          <p:cNvSpPr/>
          <p:nvPr/>
        </p:nvSpPr>
        <p:spPr>
          <a:xfrm>
            <a:off x="6463430" y="5211763"/>
            <a:ext cx="13716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Streamlit (Python-based UI)</a:t>
            </a:r>
          </a:p>
          <a:p>
            <a:r>
              <a:t>• Backend: Python, Docling</a:t>
            </a:r>
          </a:p>
          <a:p>
            <a:r>
              <a:t>• Storage: Local filesystem / GCP bucket (scalable)</a:t>
            </a:r>
          </a:p>
          <a:p>
            <a:r>
              <a:t>• Optional: FastAPI for API layer (future scope)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Supports multiple document types (PDF, DOCX, TXT)</a:t>
            </a:r>
          </a:p>
          <a:p>
            <a:r>
              <a:t>• User-defined storage path</a:t>
            </a:r>
          </a:p>
          <a:p>
            <a:r>
              <a:t>• Real-time extraction &amp; preview</a:t>
            </a:r>
          </a:p>
          <a:p>
            <a:r>
              <a:t>• Export as Markdown &amp; JSON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 with GCP Cloud Storage</a:t>
            </a:r>
          </a:p>
          <a:p>
            <a:r>
              <a:t>• Add multi-user support</a:t>
            </a:r>
          </a:p>
          <a:p>
            <a:r>
              <a:t>• Provide download option for extracted results</a:t>
            </a:r>
          </a:p>
          <a:p>
            <a:r>
              <a:t>• Enable OCR for scanned PDFs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Simple, efficient document reader app</a:t>
            </a:r>
          </a:p>
          <a:p>
            <a:r>
              <a:t>✔ Combines Streamlit + Docling</a:t>
            </a:r>
          </a:p>
          <a:p>
            <a:r>
              <a:t>✔ Scalable with GCP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226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AI-Powered File Reader using Docling &amp; Streamlit</vt:lpstr>
      <vt:lpstr>Problem Statement</vt:lpstr>
      <vt:lpstr>Proposed Solution</vt:lpstr>
      <vt:lpstr>System Architecture</vt:lpstr>
      <vt:lpstr>Workflow</vt:lpstr>
      <vt:lpstr>Technology Stack</vt:lpstr>
      <vt:lpstr>Key Features</vt:lpstr>
      <vt:lpstr>Future Enhancements</vt:lpstr>
      <vt:lpstr>Conclusion &amp; Q/A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File Reader using Docling &amp; Streamlit</dc:title>
  <dc:subject/>
  <dc:creator/>
  <cp:keywords/>
  <dc:description>generated using python-pptx</dc:description>
  <cp:lastModifiedBy>Hi</cp:lastModifiedBy>
  <cp:revision>5</cp:revision>
  <dcterms:created xsi:type="dcterms:W3CDTF">2013-01-27T09:14:16Z</dcterms:created>
  <dcterms:modified xsi:type="dcterms:W3CDTF">2025-08-22T01:20:56Z</dcterms:modified>
  <cp:category/>
</cp:coreProperties>
</file>