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72"/>
  </p:normalViewPr>
  <p:slideViewPr>
    <p:cSldViewPr snapToGrid="0" snapToObjects="1">
      <p:cViewPr varScale="1">
        <p:scale>
          <a:sx n="113" d="100"/>
          <a:sy n="113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7636-239B-AE46-A792-812F99C3B0B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584A-DADC-A141-A324-196BE5A8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7636-239B-AE46-A792-812F99C3B0B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584A-DADC-A141-A324-196BE5A8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6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7636-239B-AE46-A792-812F99C3B0B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584A-DADC-A141-A324-196BE5A8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5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7636-239B-AE46-A792-812F99C3B0B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584A-DADC-A141-A324-196BE5A8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7636-239B-AE46-A792-812F99C3B0B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584A-DADC-A141-A324-196BE5A8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7636-239B-AE46-A792-812F99C3B0B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584A-DADC-A141-A324-196BE5A8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8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7636-239B-AE46-A792-812F99C3B0B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584A-DADC-A141-A324-196BE5A8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7636-239B-AE46-A792-812F99C3B0B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584A-DADC-A141-A324-196BE5A8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7636-239B-AE46-A792-812F99C3B0B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584A-DADC-A141-A324-196BE5A8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0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7636-239B-AE46-A792-812F99C3B0B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584A-DADC-A141-A324-196BE5A8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1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7636-239B-AE46-A792-812F99C3B0B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584A-DADC-A141-A324-196BE5A8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5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7636-239B-AE46-A792-812F99C3B0B8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7584A-DADC-A141-A324-196BE5A8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41613" y="628376"/>
            <a:ext cx="10652076" cy="4801580"/>
            <a:chOff x="941613" y="628376"/>
            <a:chExt cx="10169387" cy="4237135"/>
          </a:xfrm>
        </p:grpSpPr>
        <p:sp>
          <p:nvSpPr>
            <p:cNvPr id="4" name="Rectangle 3"/>
            <p:cNvSpPr/>
            <p:nvPr/>
          </p:nvSpPr>
          <p:spPr>
            <a:xfrm>
              <a:off x="5174945" y="628376"/>
              <a:ext cx="1578543" cy="7603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rPr>
                <a:t>Data</a:t>
              </a:r>
              <a:endParaRPr lang="en-US" sz="1000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21213" y="2180599"/>
              <a:ext cx="1578543" cy="7603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rPr>
                <a:t>Categorical</a:t>
              </a:r>
              <a:endParaRPr lang="en-US" sz="1000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543707" y="2180598"/>
              <a:ext cx="1578543" cy="7603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rPr>
                <a:t>Numerical</a:t>
              </a:r>
              <a:endParaRPr lang="en-US" sz="1000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41613" y="3540910"/>
              <a:ext cx="1578543" cy="13246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rPr>
                <a:t>Nominal</a:t>
              </a:r>
            </a:p>
            <a:p>
              <a:pPr algn="ctr"/>
              <a:endParaRPr lang="en-US" sz="1000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rPr>
                <a:t>Variables with no order or sequence 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rPr>
                <a:t> eg: Gender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13140" y="3540910"/>
              <a:ext cx="1578543" cy="13246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rPr>
                <a:t>Ordinal</a:t>
              </a:r>
            </a:p>
            <a:p>
              <a:pPr algn="ctr"/>
              <a:endParaRPr lang="en-US" sz="1000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rPr>
                <a:t>Variables with ordered sequence/series 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rPr>
                <a:t>eg: Performance Category</a:t>
              </a:r>
              <a:endParaRPr lang="en-US" sz="1000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0902" y="3540910"/>
              <a:ext cx="1578543" cy="13246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rPr>
                <a:t>Discrete</a:t>
              </a:r>
            </a:p>
            <a:p>
              <a:pPr algn="ctr"/>
              <a:endParaRPr lang="en-US" sz="1000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rPr>
                <a:t>Whole numerical values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rPr>
                <a:t>Eg: count</a:t>
              </a:r>
              <a:endParaRPr lang="en-US" sz="1000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532457" y="3540910"/>
              <a:ext cx="1578543" cy="13246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rPr>
                <a:t>Continuous</a:t>
              </a:r>
            </a:p>
            <a:p>
              <a:pPr algn="ctr"/>
              <a:endParaRPr lang="en-US" sz="1000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rPr>
                <a:t>Can take any value within range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rPr>
                <a:t>Eg: Length, Measurements</a:t>
              </a:r>
              <a:endParaRPr lang="en-US" sz="1000" dirty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610484" y="1677440"/>
              <a:ext cx="4720716" cy="22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636889" y="3206046"/>
              <a:ext cx="3330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85559" y="3217335"/>
              <a:ext cx="3330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5" idx="0"/>
            </p:cNvCxnSpPr>
            <p:nvPr/>
          </p:nvCxnSpPr>
          <p:spPr>
            <a:xfrm>
              <a:off x="3610484" y="1677440"/>
              <a:ext cx="1" cy="503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8331200" y="1691950"/>
              <a:ext cx="1" cy="503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636888" y="3194757"/>
              <a:ext cx="1" cy="346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967111" y="3188878"/>
              <a:ext cx="1" cy="346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84666" y="3211455"/>
              <a:ext cx="1" cy="346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0414888" y="3200402"/>
              <a:ext cx="1" cy="346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610483" y="2901013"/>
              <a:ext cx="1" cy="346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367801" y="2901012"/>
              <a:ext cx="1" cy="346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" idx="2"/>
            </p:cNvCxnSpPr>
            <p:nvPr/>
          </p:nvCxnSpPr>
          <p:spPr>
            <a:xfrm>
              <a:off x="5964217" y="1388771"/>
              <a:ext cx="0" cy="288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341510" y="1851378"/>
            <a:ext cx="5734755" cy="3578576"/>
            <a:chOff x="1422400" y="310446"/>
            <a:chExt cx="8511821" cy="5424308"/>
          </a:xfrm>
        </p:grpSpPr>
        <p:sp>
          <p:nvSpPr>
            <p:cNvPr id="4" name="Oval 3"/>
            <p:cNvSpPr/>
            <p:nvPr/>
          </p:nvSpPr>
          <p:spPr>
            <a:xfrm>
              <a:off x="1422400" y="2556932"/>
              <a:ext cx="1309511" cy="1207912"/>
            </a:xfrm>
            <a:prstGeom prst="ellipse">
              <a:avLst/>
            </a:prstGeom>
            <a:effectLst>
              <a:innerShdw blurRad="63500" dist="1016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80933" y="1185334"/>
              <a:ext cx="2122311" cy="609600"/>
            </a:xfrm>
            <a:prstGeom prst="roundRect">
              <a:avLst/>
            </a:prstGeom>
            <a:effectLst>
              <a:innerShdw blurRad="63500" dist="1016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Numerical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80933" y="4374444"/>
              <a:ext cx="2122311" cy="609600"/>
            </a:xfrm>
            <a:prstGeom prst="roundRect">
              <a:avLst/>
            </a:prstGeom>
            <a:effectLst>
              <a:innerShdw blurRad="63500" dist="1016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Categorical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11910" y="310446"/>
              <a:ext cx="2122311" cy="609600"/>
            </a:xfrm>
            <a:prstGeom prst="roundRect">
              <a:avLst/>
            </a:prstGeom>
            <a:effectLst>
              <a:innerShdw blurRad="63500" dist="1016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Discrete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811910" y="1794934"/>
              <a:ext cx="2122311" cy="609600"/>
            </a:xfrm>
            <a:prstGeom prst="roundRect">
              <a:avLst/>
            </a:prstGeom>
            <a:effectLst>
              <a:innerShdw blurRad="63500" dist="1016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Continuous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811909" y="3764844"/>
              <a:ext cx="2122311" cy="609600"/>
            </a:xfrm>
            <a:prstGeom prst="roundRect">
              <a:avLst/>
            </a:prstGeom>
            <a:effectLst>
              <a:innerShdw blurRad="63500" dist="1016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Nominal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811908" y="5125154"/>
              <a:ext cx="2122311" cy="609600"/>
            </a:xfrm>
            <a:prstGeom prst="roundRect">
              <a:avLst/>
            </a:prstGeom>
            <a:effectLst>
              <a:innerShdw blurRad="63500" dist="1016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Ordina</a:t>
              </a:r>
              <a:r>
                <a:rPr lang="en-US" dirty="0"/>
                <a:t>l</a:t>
              </a:r>
            </a:p>
          </p:txBody>
        </p:sp>
        <p:cxnSp>
          <p:nvCxnSpPr>
            <p:cNvPr id="12" name="Straight Arrow Connector 11"/>
            <p:cNvCxnSpPr>
              <a:stCxn id="5" idx="3"/>
              <a:endCxn id="7" idx="1"/>
            </p:cNvCxnSpPr>
            <p:nvPr/>
          </p:nvCxnSpPr>
          <p:spPr>
            <a:xfrm flipV="1">
              <a:off x="6203244" y="615246"/>
              <a:ext cx="1608666" cy="874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8" idx="1"/>
            </p:cNvCxnSpPr>
            <p:nvPr/>
          </p:nvCxnSpPr>
          <p:spPr>
            <a:xfrm>
              <a:off x="6203244" y="1490134"/>
              <a:ext cx="1608666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3"/>
              <a:endCxn id="9" idx="1"/>
            </p:cNvCxnSpPr>
            <p:nvPr/>
          </p:nvCxnSpPr>
          <p:spPr>
            <a:xfrm flipV="1">
              <a:off x="6203244" y="4069644"/>
              <a:ext cx="1608665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0" idx="1"/>
            </p:cNvCxnSpPr>
            <p:nvPr/>
          </p:nvCxnSpPr>
          <p:spPr>
            <a:xfrm>
              <a:off x="6203244" y="4679244"/>
              <a:ext cx="1608664" cy="7507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7"/>
              <a:endCxn id="5" idx="1"/>
            </p:cNvCxnSpPr>
            <p:nvPr/>
          </p:nvCxnSpPr>
          <p:spPr>
            <a:xfrm flipV="1">
              <a:off x="2540138" y="1490134"/>
              <a:ext cx="1540795" cy="1243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5"/>
              <a:endCxn id="6" idx="1"/>
            </p:cNvCxnSpPr>
            <p:nvPr/>
          </p:nvCxnSpPr>
          <p:spPr>
            <a:xfrm>
              <a:off x="2540138" y="3587949"/>
              <a:ext cx="1540795" cy="1091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432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49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Georgia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2019-07-14T15:47:31Z</dcterms:created>
  <dcterms:modified xsi:type="dcterms:W3CDTF">2019-07-14T18:36:13Z</dcterms:modified>
</cp:coreProperties>
</file>