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6" r:id="rId4"/>
    <p:sldId id="271" r:id="rId5"/>
    <p:sldId id="269" r:id="rId6"/>
    <p:sldId id="270" r:id="rId7"/>
    <p:sldId id="274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ful, James [M E]" userId="S::affulj@iastate.edu::c6308d67-3ebb-48a2-a8a4-59b491af631a" providerId="AD" clId="Web-{D277285C-6470-65E1-D69F-8DF118D2DEBF}"/>
    <pc:docChg chg="addSld modSld sldOrd modMainMaster">
      <pc:chgData name="Afful, James [M E]" userId="S::affulj@iastate.edu::c6308d67-3ebb-48a2-a8a4-59b491af631a" providerId="AD" clId="Web-{D277285C-6470-65E1-D69F-8DF118D2DEBF}" dt="2025-02-18T04:34:48.469" v="274"/>
      <pc:docMkLst>
        <pc:docMk/>
      </pc:docMkLst>
      <pc:sldChg chg="addSp delSp modSp mod ord setBg">
        <pc:chgData name="Afful, James [M E]" userId="S::affulj@iastate.edu::c6308d67-3ebb-48a2-a8a4-59b491af631a" providerId="AD" clId="Web-{D277285C-6470-65E1-D69F-8DF118D2DEBF}" dt="2025-02-18T04:34:48.469" v="274"/>
        <pc:sldMkLst>
          <pc:docMk/>
          <pc:sldMk cId="109857222" sldId="256"/>
        </pc:sldMkLst>
        <pc:spChg chg="mod">
          <ac:chgData name="Afful, James [M E]" userId="S::affulj@iastate.edu::c6308d67-3ebb-48a2-a8a4-59b491af631a" providerId="AD" clId="Web-{D277285C-6470-65E1-D69F-8DF118D2DEBF}" dt="2025-02-18T04:21:40.603" v="49" actId="107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Afful, James [M E]" userId="S::affulj@iastate.edu::c6308d67-3ebb-48a2-a8a4-59b491af631a" providerId="AD" clId="Web-{D277285C-6470-65E1-D69F-8DF118D2DEBF}" dt="2025-02-18T04:19:36.915" v="22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fful, James [M E]" userId="S::affulj@iastate.edu::c6308d67-3ebb-48a2-a8a4-59b491af631a" providerId="AD" clId="Web-{D277285C-6470-65E1-D69F-8DF118D2DEBF}" dt="2025-02-18T04:23:35.463" v="123"/>
          <ac:spMkLst>
            <pc:docMk/>
            <pc:sldMk cId="109857222" sldId="256"/>
            <ac:spMk id="5" creationId="{8BE79900-8F06-1C30-DC21-A97820B9FFE9}"/>
          </ac:spMkLst>
        </pc:spChg>
        <pc:spChg chg="add mod">
          <ac:chgData name="Afful, James [M E]" userId="S::affulj@iastate.edu::c6308d67-3ebb-48a2-a8a4-59b491af631a" providerId="AD" clId="Web-{D277285C-6470-65E1-D69F-8DF118D2DEBF}" dt="2025-02-18T04:23:14.041" v="121" actId="1076"/>
          <ac:spMkLst>
            <pc:docMk/>
            <pc:sldMk cId="109857222" sldId="256"/>
            <ac:spMk id="6" creationId="{FD1859CC-E189-A5F2-1FD6-35A24D95846A}"/>
          </ac:spMkLst>
        </pc:spChg>
        <pc:picChg chg="del">
          <ac:chgData name="Afful, James [M E]" userId="S::affulj@iastate.edu::c6308d67-3ebb-48a2-a8a4-59b491af631a" providerId="AD" clId="Web-{D277285C-6470-65E1-D69F-8DF118D2DEBF}" dt="2025-02-18T04:19:21.758" v="20"/>
          <ac:picMkLst>
            <pc:docMk/>
            <pc:sldMk cId="109857222" sldId="256"/>
            <ac:picMk id="4" creationId="{0CF4A286-5058-95A4-632E-1785E2631AEA}"/>
          </ac:picMkLst>
        </pc:picChg>
      </pc:sldChg>
      <pc:sldChg chg="mod">
        <pc:chgData name="Afful, James [M E]" userId="S::affulj@iastate.edu::c6308d67-3ebb-48a2-a8a4-59b491af631a" providerId="AD" clId="Web-{D277285C-6470-65E1-D69F-8DF118D2DEBF}" dt="2025-02-18T04:34:48.469" v="274"/>
        <pc:sldMkLst>
          <pc:docMk/>
          <pc:sldMk cId="160025618" sldId="257"/>
        </pc:sldMkLst>
      </pc:sldChg>
      <pc:sldChg chg="mod">
        <pc:chgData name="Afful, James [M E]" userId="S::affulj@iastate.edu::c6308d67-3ebb-48a2-a8a4-59b491af631a" providerId="AD" clId="Web-{D277285C-6470-65E1-D69F-8DF118D2DEBF}" dt="2025-02-18T04:34:48.469" v="274"/>
        <pc:sldMkLst>
          <pc:docMk/>
          <pc:sldMk cId="1457393370" sldId="258"/>
        </pc:sldMkLst>
      </pc:sldChg>
      <pc:sldChg chg="mod">
        <pc:chgData name="Afful, James [M E]" userId="S::affulj@iastate.edu::c6308d67-3ebb-48a2-a8a4-59b491af631a" providerId="AD" clId="Web-{D277285C-6470-65E1-D69F-8DF118D2DEBF}" dt="2025-02-18T04:34:48.469" v="274"/>
        <pc:sldMkLst>
          <pc:docMk/>
          <pc:sldMk cId="4238451959" sldId="259"/>
        </pc:sldMkLst>
      </pc:sldChg>
      <pc:sldChg chg="modSp mod">
        <pc:chgData name="Afful, James [M E]" userId="S::affulj@iastate.edu::c6308d67-3ebb-48a2-a8a4-59b491af631a" providerId="AD" clId="Web-{D277285C-6470-65E1-D69F-8DF118D2DEBF}" dt="2025-02-18T04:34:48.469" v="274"/>
        <pc:sldMkLst>
          <pc:docMk/>
          <pc:sldMk cId="3432062057" sldId="260"/>
        </pc:sldMkLst>
        <pc:picChg chg="mod">
          <ac:chgData name="Afful, James [M E]" userId="S::affulj@iastate.edu::c6308d67-3ebb-48a2-a8a4-59b491af631a" providerId="AD" clId="Web-{D277285C-6470-65E1-D69F-8DF118D2DEBF}" dt="2025-02-18T04:06:51.924" v="3" actId="14100"/>
          <ac:picMkLst>
            <pc:docMk/>
            <pc:sldMk cId="3432062057" sldId="260"/>
            <ac:picMk id="8" creationId="{7DFE558E-45AA-C25F-05F1-BFFD5D9EDE8D}"/>
          </ac:picMkLst>
        </pc:picChg>
      </pc:sldChg>
      <pc:sldChg chg="mod">
        <pc:chgData name="Afful, James [M E]" userId="S::affulj@iastate.edu::c6308d67-3ebb-48a2-a8a4-59b491af631a" providerId="AD" clId="Web-{D277285C-6470-65E1-D69F-8DF118D2DEBF}" dt="2025-02-18T04:34:48.469" v="274"/>
        <pc:sldMkLst>
          <pc:docMk/>
          <pc:sldMk cId="2654371290" sldId="261"/>
        </pc:sldMkLst>
      </pc:sldChg>
      <pc:sldChg chg="addSp modSp add mod ord">
        <pc:chgData name="Afful, James [M E]" userId="S::affulj@iastate.edu::c6308d67-3ebb-48a2-a8a4-59b491af631a" providerId="AD" clId="Web-{D277285C-6470-65E1-D69F-8DF118D2DEBF}" dt="2025-02-18T04:34:48.469" v="274"/>
        <pc:sldMkLst>
          <pc:docMk/>
          <pc:sldMk cId="157515626" sldId="264"/>
        </pc:sldMkLst>
        <pc:spChg chg="mod">
          <ac:chgData name="Afful, James [M E]" userId="S::affulj@iastate.edu::c6308d67-3ebb-48a2-a8a4-59b491af631a" providerId="AD" clId="Web-{D277285C-6470-65E1-D69F-8DF118D2DEBF}" dt="2025-02-18T04:24:40.448" v="134"/>
          <ac:spMkLst>
            <pc:docMk/>
            <pc:sldMk cId="157515626" sldId="264"/>
            <ac:spMk id="2" creationId="{191A4E92-37AC-D0A7-B7C6-63CC131792C2}"/>
          </ac:spMkLst>
        </pc:spChg>
        <pc:spChg chg="mod">
          <ac:chgData name="Afful, James [M E]" userId="S::affulj@iastate.edu::c6308d67-3ebb-48a2-a8a4-59b491af631a" providerId="AD" clId="Web-{D277285C-6470-65E1-D69F-8DF118D2DEBF}" dt="2025-02-18T04:30:48.967" v="226" actId="20577"/>
          <ac:spMkLst>
            <pc:docMk/>
            <pc:sldMk cId="157515626" sldId="264"/>
            <ac:spMk id="3" creationId="{2887309B-3AF7-8031-F019-CA1DFC655BE7}"/>
          </ac:spMkLst>
        </pc:spChg>
        <pc:spChg chg="mod">
          <ac:chgData name="Afful, James [M E]" userId="S::affulj@iastate.edu::c6308d67-3ebb-48a2-a8a4-59b491af631a" providerId="AD" clId="Web-{D277285C-6470-65E1-D69F-8DF118D2DEBF}" dt="2025-02-18T04:13:17.912" v="12" actId="1076"/>
          <ac:spMkLst>
            <pc:docMk/>
            <pc:sldMk cId="157515626" sldId="264"/>
            <ac:spMk id="4" creationId="{BA148A5F-A334-9B21-8119-F2A8434143EF}"/>
          </ac:spMkLst>
        </pc:spChg>
        <pc:spChg chg="add mod">
          <ac:chgData name="Afful, James [M E]" userId="S::affulj@iastate.edu::c6308d67-3ebb-48a2-a8a4-59b491af631a" providerId="AD" clId="Web-{D277285C-6470-65E1-D69F-8DF118D2DEBF}" dt="2025-02-18T04:30:26.107" v="224" actId="1076"/>
          <ac:spMkLst>
            <pc:docMk/>
            <pc:sldMk cId="157515626" sldId="264"/>
            <ac:spMk id="5" creationId="{CCAFA3D0-0B65-0F73-8A33-B5849D650762}"/>
          </ac:spMkLst>
        </pc:spChg>
        <pc:spChg chg="mod">
          <ac:chgData name="Afful, James [M E]" userId="S::affulj@iastate.edu::c6308d67-3ebb-48a2-a8a4-59b491af631a" providerId="AD" clId="Web-{D277285C-6470-65E1-D69F-8DF118D2DEBF}" dt="2025-02-18T04:13:11.193" v="10" actId="1076"/>
          <ac:spMkLst>
            <pc:docMk/>
            <pc:sldMk cId="157515626" sldId="264"/>
            <ac:spMk id="6" creationId="{F69B3818-181F-58B5-506F-4CA4FD6603F0}"/>
          </ac:spMkLst>
        </pc:spChg>
      </pc:sldChg>
      <pc:sldChg chg="add mod replId">
        <pc:chgData name="Afful, James [M E]" userId="S::affulj@iastate.edu::c6308d67-3ebb-48a2-a8a4-59b491af631a" providerId="AD" clId="Web-{D277285C-6470-65E1-D69F-8DF118D2DEBF}" dt="2025-02-18T04:34:48.469" v="274"/>
        <pc:sldMkLst>
          <pc:docMk/>
          <pc:sldMk cId="3112558424" sldId="265"/>
        </pc:sldMkLst>
      </pc:sldChg>
      <pc:sldChg chg="addSp modSp add mod ord replId">
        <pc:chgData name="Afful, James [M E]" userId="S::affulj@iastate.edu::c6308d67-3ebb-48a2-a8a4-59b491af631a" providerId="AD" clId="Web-{D277285C-6470-65E1-D69F-8DF118D2DEBF}" dt="2025-02-18T04:34:48.469" v="274"/>
        <pc:sldMkLst>
          <pc:docMk/>
          <pc:sldMk cId="4206324071" sldId="266"/>
        </pc:sldMkLst>
        <pc:spChg chg="mod">
          <ac:chgData name="Afful, James [M E]" userId="S::affulj@iastate.edu::c6308d67-3ebb-48a2-a8a4-59b491af631a" providerId="AD" clId="Web-{D277285C-6470-65E1-D69F-8DF118D2DEBF}" dt="2025-02-18T04:27:20.950" v="197" actId="20577"/>
          <ac:spMkLst>
            <pc:docMk/>
            <pc:sldMk cId="4206324071" sldId="266"/>
            <ac:spMk id="2" creationId="{7200C1B3-BD9F-7E0A-88C7-9FC849E58772}"/>
          </ac:spMkLst>
        </pc:spChg>
        <pc:spChg chg="add mod">
          <ac:chgData name="Afful, James [M E]" userId="S::affulj@iastate.edu::c6308d67-3ebb-48a2-a8a4-59b491af631a" providerId="AD" clId="Web-{D277285C-6470-65E1-D69F-8DF118D2DEBF}" dt="2025-02-18T04:28:24.872" v="213" actId="1076"/>
          <ac:spMkLst>
            <pc:docMk/>
            <pc:sldMk cId="4206324071" sldId="266"/>
            <ac:spMk id="3" creationId="{DAAEBB0C-3313-AC18-DA94-49003D046BA5}"/>
          </ac:spMkLst>
        </pc:spChg>
        <pc:spChg chg="mod">
          <ac:chgData name="Afful, James [M E]" userId="S::affulj@iastate.edu::c6308d67-3ebb-48a2-a8a4-59b491af631a" providerId="AD" clId="Web-{D277285C-6470-65E1-D69F-8DF118D2DEBF}" dt="2025-02-18T04:27:02.059" v="191" actId="1076"/>
          <ac:spMkLst>
            <pc:docMk/>
            <pc:sldMk cId="4206324071" sldId="266"/>
            <ac:spMk id="5" creationId="{B3F69293-98BF-8E33-C088-F8E9CEA7DF6A}"/>
          </ac:spMkLst>
        </pc:spChg>
        <pc:picChg chg="mod">
          <ac:chgData name="Afful, James [M E]" userId="S::affulj@iastate.edu::c6308d67-3ebb-48a2-a8a4-59b491af631a" providerId="AD" clId="Web-{D277285C-6470-65E1-D69F-8DF118D2DEBF}" dt="2025-02-18T04:27:04.668" v="192" actId="1076"/>
          <ac:picMkLst>
            <pc:docMk/>
            <pc:sldMk cId="4206324071" sldId="266"/>
            <ac:picMk id="4" creationId="{8171C663-3BD2-D3B7-15FB-FDF86119A2B2}"/>
          </ac:picMkLst>
        </pc:picChg>
        <pc:picChg chg="add mod">
          <ac:chgData name="Afful, James [M E]" userId="S::affulj@iastate.edu::c6308d67-3ebb-48a2-a8a4-59b491af631a" providerId="AD" clId="Web-{D277285C-6470-65E1-D69F-8DF118D2DEBF}" dt="2025-02-18T04:28:18.512" v="212" actId="1076"/>
          <ac:picMkLst>
            <pc:docMk/>
            <pc:sldMk cId="4206324071" sldId="266"/>
            <ac:picMk id="7" creationId="{1FC2ED65-52D3-BF1A-79F9-0364CA17E01C}"/>
          </ac:picMkLst>
        </pc:picChg>
      </pc:sldChg>
      <pc:sldChg chg="add mod replId">
        <pc:chgData name="Afful, James [M E]" userId="S::affulj@iastate.edu::c6308d67-3ebb-48a2-a8a4-59b491af631a" providerId="AD" clId="Web-{D277285C-6470-65E1-D69F-8DF118D2DEBF}" dt="2025-02-18T04:34:48.469" v="274"/>
        <pc:sldMkLst>
          <pc:docMk/>
          <pc:sldMk cId="980393703" sldId="267"/>
        </pc:sldMkLst>
      </pc:sldChg>
      <pc:sldChg chg="addSp delSp modSp add mod ord replId">
        <pc:chgData name="Afful, James [M E]" userId="S::affulj@iastate.edu::c6308d67-3ebb-48a2-a8a4-59b491af631a" providerId="AD" clId="Web-{D277285C-6470-65E1-D69F-8DF118D2DEBF}" dt="2025-02-18T04:34:48.469" v="274"/>
        <pc:sldMkLst>
          <pc:docMk/>
          <pc:sldMk cId="3780955184" sldId="268"/>
        </pc:sldMkLst>
        <pc:spChg chg="mod">
          <ac:chgData name="Afful, James [M E]" userId="S::affulj@iastate.edu::c6308d67-3ebb-48a2-a8a4-59b491af631a" providerId="AD" clId="Web-{D277285C-6470-65E1-D69F-8DF118D2DEBF}" dt="2025-02-18T04:31:55.608" v="261" actId="1076"/>
          <ac:spMkLst>
            <pc:docMk/>
            <pc:sldMk cId="3780955184" sldId="268"/>
            <ac:spMk id="2" creationId="{9CE924AF-B49D-4181-8B8C-74BDAD3B59A0}"/>
          </ac:spMkLst>
        </pc:spChg>
        <pc:spChg chg="del">
          <ac:chgData name="Afful, James [M E]" userId="S::affulj@iastate.edu::c6308d67-3ebb-48a2-a8a4-59b491af631a" providerId="AD" clId="Web-{D277285C-6470-65E1-D69F-8DF118D2DEBF}" dt="2025-02-18T04:32:03.858" v="262"/>
          <ac:spMkLst>
            <pc:docMk/>
            <pc:sldMk cId="3780955184" sldId="268"/>
            <ac:spMk id="3" creationId="{8118D3E3-372E-7B5B-5E5B-3CD283214749}"/>
          </ac:spMkLst>
        </pc:spChg>
        <pc:spChg chg="add del mod">
          <ac:chgData name="Afful, James [M E]" userId="S::affulj@iastate.edu::c6308d67-3ebb-48a2-a8a4-59b491af631a" providerId="AD" clId="Web-{D277285C-6470-65E1-D69F-8DF118D2DEBF}" dt="2025-02-18T04:32:48.702" v="266"/>
          <ac:spMkLst>
            <pc:docMk/>
            <pc:sldMk cId="3780955184" sldId="268"/>
            <ac:spMk id="9" creationId="{53FB0E91-69BA-B6FC-0FBF-6E6C43389FA8}"/>
          </ac:spMkLst>
        </pc:spChg>
        <pc:picChg chg="mod">
          <ac:chgData name="Afful, James [M E]" userId="S::affulj@iastate.edu::c6308d67-3ebb-48a2-a8a4-59b491af631a" providerId="AD" clId="Web-{D277285C-6470-65E1-D69F-8DF118D2DEBF}" dt="2025-02-18T04:32:57.983" v="271" actId="1076"/>
          <ac:picMkLst>
            <pc:docMk/>
            <pc:sldMk cId="3780955184" sldId="268"/>
            <ac:picMk id="8" creationId="{9EB0FA11-9C13-199F-CDEA-56BE068FEC25}"/>
          </ac:picMkLst>
        </pc:picChg>
        <pc:picChg chg="add mod">
          <ac:chgData name="Afful, James [M E]" userId="S::affulj@iastate.edu::c6308d67-3ebb-48a2-a8a4-59b491af631a" providerId="AD" clId="Web-{D277285C-6470-65E1-D69F-8DF118D2DEBF}" dt="2025-02-18T04:32:56.749" v="270" actId="1076"/>
          <ac:picMkLst>
            <pc:docMk/>
            <pc:sldMk cId="3780955184" sldId="268"/>
            <ac:picMk id="11" creationId="{64A54FDB-F777-A103-A63A-4FE671CD3A10}"/>
          </ac:picMkLst>
        </pc:picChg>
      </pc:sldChg>
      <pc:sldMasterChg chg="mod setBg modSldLayout">
        <pc:chgData name="Afful, James [M E]" userId="S::affulj@iastate.edu::c6308d67-3ebb-48a2-a8a4-59b491af631a" providerId="AD" clId="Web-{D277285C-6470-65E1-D69F-8DF118D2DEBF}" dt="2025-02-18T04:34:48.469" v="274"/>
        <pc:sldMasterMkLst>
          <pc:docMk/>
          <pc:sldMasterMk cId="874065042" sldId="2147483684"/>
        </pc:sldMasterMkLst>
        <pc:sldLayoutChg chg="mod">
          <pc:chgData name="Afful, James [M E]" userId="S::affulj@iastate.edu::c6308d67-3ebb-48a2-a8a4-59b491af631a" providerId="AD" clId="Web-{D277285C-6470-65E1-D69F-8DF118D2DEBF}" dt="2025-02-18T04:34:48.469" v="274"/>
          <pc:sldLayoutMkLst>
            <pc:docMk/>
            <pc:sldMasterMk cId="874065042" sldId="2147483684"/>
            <pc:sldLayoutMk cId="1446647568" sldId="2147483685"/>
          </pc:sldLayoutMkLst>
        </pc:sldLayoutChg>
        <pc:sldLayoutChg chg="mod">
          <pc:chgData name="Afful, James [M E]" userId="S::affulj@iastate.edu::c6308d67-3ebb-48a2-a8a4-59b491af631a" providerId="AD" clId="Web-{D277285C-6470-65E1-D69F-8DF118D2DEBF}" dt="2025-02-18T04:34:48.469" v="274"/>
          <pc:sldLayoutMkLst>
            <pc:docMk/>
            <pc:sldMasterMk cId="874065042" sldId="2147483684"/>
            <pc:sldLayoutMk cId="2535053701" sldId="2147483686"/>
          </pc:sldLayoutMkLst>
        </pc:sldLayoutChg>
        <pc:sldLayoutChg chg="mod">
          <pc:chgData name="Afful, James [M E]" userId="S::affulj@iastate.edu::c6308d67-3ebb-48a2-a8a4-59b491af631a" providerId="AD" clId="Web-{D277285C-6470-65E1-D69F-8DF118D2DEBF}" dt="2025-02-18T04:34:48.469" v="274"/>
          <pc:sldLayoutMkLst>
            <pc:docMk/>
            <pc:sldMasterMk cId="874065042" sldId="2147483684"/>
            <pc:sldLayoutMk cId="198435393" sldId="2147483687"/>
          </pc:sldLayoutMkLst>
        </pc:sldLayoutChg>
        <pc:sldLayoutChg chg="mod">
          <pc:chgData name="Afful, James [M E]" userId="S::affulj@iastate.edu::c6308d67-3ebb-48a2-a8a4-59b491af631a" providerId="AD" clId="Web-{D277285C-6470-65E1-D69F-8DF118D2DEBF}" dt="2025-02-18T04:34:48.469" v="274"/>
          <pc:sldLayoutMkLst>
            <pc:docMk/>
            <pc:sldMasterMk cId="874065042" sldId="2147483684"/>
            <pc:sldLayoutMk cId="4009703055" sldId="2147483688"/>
          </pc:sldLayoutMkLst>
        </pc:sldLayoutChg>
        <pc:sldLayoutChg chg="mod">
          <pc:chgData name="Afful, James [M E]" userId="S::affulj@iastate.edu::c6308d67-3ebb-48a2-a8a4-59b491af631a" providerId="AD" clId="Web-{D277285C-6470-65E1-D69F-8DF118D2DEBF}" dt="2025-02-18T04:34:48.469" v="274"/>
          <pc:sldLayoutMkLst>
            <pc:docMk/>
            <pc:sldMasterMk cId="874065042" sldId="2147483684"/>
            <pc:sldLayoutMk cId="427552342" sldId="2147483689"/>
          </pc:sldLayoutMkLst>
        </pc:sldLayoutChg>
        <pc:sldLayoutChg chg="mod">
          <pc:chgData name="Afful, James [M E]" userId="S::affulj@iastate.edu::c6308d67-3ebb-48a2-a8a4-59b491af631a" providerId="AD" clId="Web-{D277285C-6470-65E1-D69F-8DF118D2DEBF}" dt="2025-02-18T04:34:48.469" v="274"/>
          <pc:sldLayoutMkLst>
            <pc:docMk/>
            <pc:sldMasterMk cId="874065042" sldId="2147483684"/>
            <pc:sldLayoutMk cId="4241461536" sldId="2147483690"/>
          </pc:sldLayoutMkLst>
        </pc:sldLayoutChg>
        <pc:sldLayoutChg chg="mod">
          <pc:chgData name="Afful, James [M E]" userId="S::affulj@iastate.edu::c6308d67-3ebb-48a2-a8a4-59b491af631a" providerId="AD" clId="Web-{D277285C-6470-65E1-D69F-8DF118D2DEBF}" dt="2025-02-18T04:34:48.469" v="274"/>
          <pc:sldLayoutMkLst>
            <pc:docMk/>
            <pc:sldMasterMk cId="874065042" sldId="2147483684"/>
            <pc:sldLayoutMk cId="3681754740" sldId="2147483691"/>
          </pc:sldLayoutMkLst>
        </pc:sldLayoutChg>
        <pc:sldLayoutChg chg="mod">
          <pc:chgData name="Afful, James [M E]" userId="S::affulj@iastate.edu::c6308d67-3ebb-48a2-a8a4-59b491af631a" providerId="AD" clId="Web-{D277285C-6470-65E1-D69F-8DF118D2DEBF}" dt="2025-02-18T04:34:48.469" v="274"/>
          <pc:sldLayoutMkLst>
            <pc:docMk/>
            <pc:sldMasterMk cId="874065042" sldId="2147483684"/>
            <pc:sldLayoutMk cId="2292700730" sldId="2147483692"/>
          </pc:sldLayoutMkLst>
        </pc:sldLayoutChg>
        <pc:sldLayoutChg chg="mod">
          <pc:chgData name="Afful, James [M E]" userId="S::affulj@iastate.edu::c6308d67-3ebb-48a2-a8a4-59b491af631a" providerId="AD" clId="Web-{D277285C-6470-65E1-D69F-8DF118D2DEBF}" dt="2025-02-18T04:34:48.469" v="274"/>
          <pc:sldLayoutMkLst>
            <pc:docMk/>
            <pc:sldMasterMk cId="874065042" sldId="2147483684"/>
            <pc:sldLayoutMk cId="2281944656" sldId="2147483693"/>
          </pc:sldLayoutMkLst>
        </pc:sldLayoutChg>
        <pc:sldLayoutChg chg="mod">
          <pc:chgData name="Afful, James [M E]" userId="S::affulj@iastate.edu::c6308d67-3ebb-48a2-a8a4-59b491af631a" providerId="AD" clId="Web-{D277285C-6470-65E1-D69F-8DF118D2DEBF}" dt="2025-02-18T04:34:48.469" v="274"/>
          <pc:sldLayoutMkLst>
            <pc:docMk/>
            <pc:sldMasterMk cId="874065042" sldId="2147483684"/>
            <pc:sldLayoutMk cId="1624404105" sldId="2147483694"/>
          </pc:sldLayoutMkLst>
        </pc:sldLayoutChg>
        <pc:sldLayoutChg chg="mod">
          <pc:chgData name="Afful, James [M E]" userId="S::affulj@iastate.edu::c6308d67-3ebb-48a2-a8a4-59b491af631a" providerId="AD" clId="Web-{D277285C-6470-65E1-D69F-8DF118D2DEBF}" dt="2025-02-18T04:34:48.469" v="274"/>
          <pc:sldLayoutMkLst>
            <pc:docMk/>
            <pc:sldMasterMk cId="874065042" sldId="2147483684"/>
            <pc:sldLayoutMk cId="2917692709" sldId="2147483695"/>
          </pc:sldLayoutMkLst>
        </pc:sldLayoutChg>
      </pc:sldMasterChg>
    </pc:docChg>
  </pc:docChgLst>
  <pc:docChgLst>
    <pc:chgData name="Savana, Sunil Kumar C" userId="S::savana@iastate.edu::ac9ea8e1-79e1-430c-9226-9f872e447547" providerId="AD" clId="Web-{23D67B3E-56F3-710A-F40C-683360785595}"/>
    <pc:docChg chg="addSld modSld addMainMaster delMainMaster">
      <pc:chgData name="Savana, Sunil Kumar C" userId="S::savana@iastate.edu::ac9ea8e1-79e1-430c-9226-9f872e447547" providerId="AD" clId="Web-{23D67B3E-56F3-710A-F40C-683360785595}" dt="2025-02-18T01:07:57.411" v="60" actId="20577"/>
      <pc:docMkLst>
        <pc:docMk/>
      </pc:docMkLst>
      <pc:sldChg chg="addSp modSp mod modClrScheme chgLayout">
        <pc:chgData name="Savana, Sunil Kumar C" userId="S::savana@iastate.edu::ac9ea8e1-79e1-430c-9226-9f872e447547" providerId="AD" clId="Web-{23D67B3E-56F3-710A-F40C-683360785595}" dt="2025-02-18T01:07:06.644" v="57" actId="1076"/>
        <pc:sldMkLst>
          <pc:docMk/>
          <pc:sldMk cId="109857222" sldId="256"/>
        </pc:sldMkLst>
        <pc:spChg chg="mod ord">
          <ac:chgData name="Savana, Sunil Kumar C" userId="S::savana@iastate.edu::ac9ea8e1-79e1-430c-9226-9f872e447547" providerId="AD" clId="Web-{23D67B3E-56F3-710A-F40C-683360785595}" dt="2025-02-18T01:06:23.580" v="48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avana, Sunil Kumar C" userId="S::savana@iastate.edu::ac9ea8e1-79e1-430c-9226-9f872e447547" providerId="AD" clId="Web-{23D67B3E-56F3-710A-F40C-683360785595}" dt="2025-02-18T01:07:00.425" v="56" actId="14100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Savana, Sunil Kumar C" userId="S::savana@iastate.edu::ac9ea8e1-79e1-430c-9226-9f872e447547" providerId="AD" clId="Web-{23D67B3E-56F3-710A-F40C-683360785595}" dt="2025-02-18T01:07:06.644" v="57" actId="1076"/>
          <ac:picMkLst>
            <pc:docMk/>
            <pc:sldMk cId="109857222" sldId="256"/>
            <ac:picMk id="4" creationId="{0CF4A286-5058-95A4-632E-1785E2631AEA}"/>
          </ac:picMkLst>
        </pc:picChg>
      </pc:sldChg>
      <pc:sldChg chg="modSp new mod modClrScheme chgLayout">
        <pc:chgData name="Savana, Sunil Kumar C" userId="S::savana@iastate.edu::ac9ea8e1-79e1-430c-9226-9f872e447547" providerId="AD" clId="Web-{23D67B3E-56F3-710A-F40C-683360785595}" dt="2025-02-18T01:07:57.411" v="60" actId="20577"/>
        <pc:sldMkLst>
          <pc:docMk/>
          <pc:sldMk cId="160025618" sldId="257"/>
        </pc:sldMkLst>
        <pc:spChg chg="mod ord">
          <ac:chgData name="Savana, Sunil Kumar C" userId="S::savana@iastate.edu::ac9ea8e1-79e1-430c-9226-9f872e447547" providerId="AD" clId="Web-{23D67B3E-56F3-710A-F40C-683360785595}" dt="2025-02-18T01:07:44.645" v="59" actId="20577"/>
          <ac:spMkLst>
            <pc:docMk/>
            <pc:sldMk cId="160025618" sldId="257"/>
            <ac:spMk id="2" creationId="{6782E480-BF8E-8293-A081-ADF29CA0A241}"/>
          </ac:spMkLst>
        </pc:spChg>
        <pc:spChg chg="mod ord">
          <ac:chgData name="Savana, Sunil Kumar C" userId="S::savana@iastate.edu::ac9ea8e1-79e1-430c-9226-9f872e447547" providerId="AD" clId="Web-{23D67B3E-56F3-710A-F40C-683360785595}" dt="2025-02-18T01:07:57.411" v="60" actId="20577"/>
          <ac:spMkLst>
            <pc:docMk/>
            <pc:sldMk cId="160025618" sldId="257"/>
            <ac:spMk id="3" creationId="{B498253B-9D43-E6E4-069E-7F544BEBD366}"/>
          </ac:spMkLst>
        </pc:spChg>
      </pc:sldChg>
      <pc:sldMasterChg chg="del delSldLayout">
        <pc:chgData name="Savana, Sunil Kumar C" userId="S::savana@iastate.edu::ac9ea8e1-79e1-430c-9226-9f872e447547" providerId="AD" clId="Web-{23D67B3E-56F3-710A-F40C-683360785595}" dt="2025-02-18T00:54:39.431" v="41"/>
        <pc:sldMasterMkLst>
          <pc:docMk/>
          <pc:sldMasterMk cId="2460954070" sldId="2147483660"/>
        </pc:sldMasterMkLst>
        <pc:sldLayoutChg chg="del">
          <pc:chgData name="Savana, Sunil Kumar C" userId="S::savana@iastate.edu::ac9ea8e1-79e1-430c-9226-9f872e447547" providerId="AD" clId="Web-{23D67B3E-56F3-710A-F40C-683360785595}" dt="2025-02-18T00:54:39.431" v="4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vana, Sunil Kumar C" userId="S::savana@iastate.edu::ac9ea8e1-79e1-430c-9226-9f872e447547" providerId="AD" clId="Web-{23D67B3E-56F3-710A-F40C-683360785595}" dt="2025-02-18T00:54:39.431" v="4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vana, Sunil Kumar C" userId="S::savana@iastate.edu::ac9ea8e1-79e1-430c-9226-9f872e447547" providerId="AD" clId="Web-{23D67B3E-56F3-710A-F40C-683360785595}" dt="2025-02-18T00:54:39.431" v="4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vana, Sunil Kumar C" userId="S::savana@iastate.edu::ac9ea8e1-79e1-430c-9226-9f872e447547" providerId="AD" clId="Web-{23D67B3E-56F3-710A-F40C-683360785595}" dt="2025-02-18T00:54:39.431" v="4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vana, Sunil Kumar C" userId="S::savana@iastate.edu::ac9ea8e1-79e1-430c-9226-9f872e447547" providerId="AD" clId="Web-{23D67B3E-56F3-710A-F40C-683360785595}" dt="2025-02-18T00:54:39.431" v="4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vana, Sunil Kumar C" userId="S::savana@iastate.edu::ac9ea8e1-79e1-430c-9226-9f872e447547" providerId="AD" clId="Web-{23D67B3E-56F3-710A-F40C-683360785595}" dt="2025-02-18T00:54:39.431" v="4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vana, Sunil Kumar C" userId="S::savana@iastate.edu::ac9ea8e1-79e1-430c-9226-9f872e447547" providerId="AD" clId="Web-{23D67B3E-56F3-710A-F40C-683360785595}" dt="2025-02-18T00:54:39.431" v="4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vana, Sunil Kumar C" userId="S::savana@iastate.edu::ac9ea8e1-79e1-430c-9226-9f872e447547" providerId="AD" clId="Web-{23D67B3E-56F3-710A-F40C-683360785595}" dt="2025-02-18T00:54:39.431" v="4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vana, Sunil Kumar C" userId="S::savana@iastate.edu::ac9ea8e1-79e1-430c-9226-9f872e447547" providerId="AD" clId="Web-{23D67B3E-56F3-710A-F40C-683360785595}" dt="2025-02-18T00:54:39.431" v="4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vana, Sunil Kumar C" userId="S::savana@iastate.edu::ac9ea8e1-79e1-430c-9226-9f872e447547" providerId="AD" clId="Web-{23D67B3E-56F3-710A-F40C-683360785595}" dt="2025-02-18T00:54:39.431" v="4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vana, Sunil Kumar C" userId="S::savana@iastate.edu::ac9ea8e1-79e1-430c-9226-9f872e447547" providerId="AD" clId="Web-{23D67B3E-56F3-710A-F40C-683360785595}" dt="2025-02-18T00:54:39.431" v="4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avana, Sunil Kumar C" userId="S::savana@iastate.edu::ac9ea8e1-79e1-430c-9226-9f872e447547" providerId="AD" clId="Web-{23D67B3E-56F3-710A-F40C-683360785595}" dt="2025-02-18T00:54:43.525" v="42"/>
        <pc:sldMasterMkLst>
          <pc:docMk/>
          <pc:sldMasterMk cId="2204132025" sldId="2147483672"/>
        </pc:sldMasterMkLst>
        <pc:sldLayoutChg chg="add del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2204132025" sldId="2147483672"/>
            <pc:sldLayoutMk cId="4238948030" sldId="2147483673"/>
          </pc:sldLayoutMkLst>
        </pc:sldLayoutChg>
        <pc:sldLayoutChg chg="add del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2204132025" sldId="2147483672"/>
            <pc:sldLayoutMk cId="2212755909" sldId="2147483674"/>
          </pc:sldLayoutMkLst>
        </pc:sldLayoutChg>
        <pc:sldLayoutChg chg="add del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2204132025" sldId="2147483672"/>
            <pc:sldLayoutMk cId="2751604410" sldId="2147483675"/>
          </pc:sldLayoutMkLst>
        </pc:sldLayoutChg>
        <pc:sldLayoutChg chg="add del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2204132025" sldId="2147483672"/>
            <pc:sldLayoutMk cId="3514174293" sldId="2147483676"/>
          </pc:sldLayoutMkLst>
        </pc:sldLayoutChg>
        <pc:sldLayoutChg chg="add del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2204132025" sldId="2147483672"/>
            <pc:sldLayoutMk cId="2031346308" sldId="2147483677"/>
          </pc:sldLayoutMkLst>
        </pc:sldLayoutChg>
        <pc:sldLayoutChg chg="add del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2204132025" sldId="2147483672"/>
            <pc:sldLayoutMk cId="3401878945" sldId="2147483678"/>
          </pc:sldLayoutMkLst>
        </pc:sldLayoutChg>
        <pc:sldLayoutChg chg="add del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2204132025" sldId="2147483672"/>
            <pc:sldLayoutMk cId="3828954268" sldId="2147483679"/>
          </pc:sldLayoutMkLst>
        </pc:sldLayoutChg>
        <pc:sldLayoutChg chg="add del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2204132025" sldId="2147483672"/>
            <pc:sldLayoutMk cId="2699001993" sldId="2147483680"/>
          </pc:sldLayoutMkLst>
        </pc:sldLayoutChg>
        <pc:sldLayoutChg chg="add del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2204132025" sldId="2147483672"/>
            <pc:sldLayoutMk cId="1217995929" sldId="2147483681"/>
          </pc:sldLayoutMkLst>
        </pc:sldLayoutChg>
        <pc:sldLayoutChg chg="add del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2204132025" sldId="2147483672"/>
            <pc:sldLayoutMk cId="2429679507" sldId="2147483682"/>
          </pc:sldLayoutMkLst>
        </pc:sldLayoutChg>
        <pc:sldLayoutChg chg="add del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2204132025" sldId="2147483672"/>
            <pc:sldLayoutMk cId="2391303760" sldId="2147483683"/>
          </pc:sldLayoutMkLst>
        </pc:sldLayoutChg>
      </pc:sldMasterChg>
      <pc:sldMasterChg chg="add addSldLayout modSldLayout">
        <pc:chgData name="Savana, Sunil Kumar C" userId="S::savana@iastate.edu::ac9ea8e1-79e1-430c-9226-9f872e447547" providerId="AD" clId="Web-{23D67B3E-56F3-710A-F40C-683360785595}" dt="2025-02-18T00:54:43.525" v="42"/>
        <pc:sldMasterMkLst>
          <pc:docMk/>
          <pc:sldMasterMk cId="874065042" sldId="2147483684"/>
        </pc:sldMasterMkLst>
        <pc:sldLayoutChg chg="add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874065042" sldId="2147483684"/>
            <pc:sldLayoutMk cId="1446647568" sldId="2147483685"/>
          </pc:sldLayoutMkLst>
        </pc:sldLayoutChg>
        <pc:sldLayoutChg chg="add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874065042" sldId="2147483684"/>
            <pc:sldLayoutMk cId="2535053701" sldId="2147483686"/>
          </pc:sldLayoutMkLst>
        </pc:sldLayoutChg>
        <pc:sldLayoutChg chg="add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874065042" sldId="2147483684"/>
            <pc:sldLayoutMk cId="198435393" sldId="2147483687"/>
          </pc:sldLayoutMkLst>
        </pc:sldLayoutChg>
        <pc:sldLayoutChg chg="add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874065042" sldId="2147483684"/>
            <pc:sldLayoutMk cId="4009703055" sldId="2147483688"/>
          </pc:sldLayoutMkLst>
        </pc:sldLayoutChg>
        <pc:sldLayoutChg chg="add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874065042" sldId="2147483684"/>
            <pc:sldLayoutMk cId="427552342" sldId="2147483689"/>
          </pc:sldLayoutMkLst>
        </pc:sldLayoutChg>
        <pc:sldLayoutChg chg="add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874065042" sldId="2147483684"/>
            <pc:sldLayoutMk cId="4241461536" sldId="2147483690"/>
          </pc:sldLayoutMkLst>
        </pc:sldLayoutChg>
        <pc:sldLayoutChg chg="add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874065042" sldId="2147483684"/>
            <pc:sldLayoutMk cId="3681754740" sldId="2147483691"/>
          </pc:sldLayoutMkLst>
        </pc:sldLayoutChg>
        <pc:sldLayoutChg chg="add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874065042" sldId="2147483684"/>
            <pc:sldLayoutMk cId="2292700730" sldId="2147483692"/>
          </pc:sldLayoutMkLst>
        </pc:sldLayoutChg>
        <pc:sldLayoutChg chg="add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874065042" sldId="2147483684"/>
            <pc:sldLayoutMk cId="2281944656" sldId="2147483693"/>
          </pc:sldLayoutMkLst>
        </pc:sldLayoutChg>
        <pc:sldLayoutChg chg="add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874065042" sldId="2147483684"/>
            <pc:sldLayoutMk cId="1624404105" sldId="2147483694"/>
          </pc:sldLayoutMkLst>
        </pc:sldLayoutChg>
        <pc:sldLayoutChg chg="add mod replId">
          <pc:chgData name="Savana, Sunil Kumar C" userId="S::savana@iastate.edu::ac9ea8e1-79e1-430c-9226-9f872e447547" providerId="AD" clId="Web-{23D67B3E-56F3-710A-F40C-683360785595}" dt="2025-02-18T00:54:43.525" v="42"/>
          <pc:sldLayoutMkLst>
            <pc:docMk/>
            <pc:sldMasterMk cId="874065042" sldId="2147483684"/>
            <pc:sldLayoutMk cId="2917692709" sldId="2147483695"/>
          </pc:sldLayoutMkLst>
        </pc:sldLayoutChg>
      </pc:sldMasterChg>
    </pc:docChg>
  </pc:docChgLst>
  <pc:docChgLst>
    <pc:chgData name="Afful, James [M E]" userId="c6308d67-3ebb-48a2-a8a4-59b491af631a" providerId="ADAL" clId="{636025CC-1749-4035-BA71-81FE8017EF5B}"/>
    <pc:docChg chg="undo redo custSel addSld delSld modSld sldOrd modMainMaster">
      <pc:chgData name="Afful, James [M E]" userId="c6308d67-3ebb-48a2-a8a4-59b491af631a" providerId="ADAL" clId="{636025CC-1749-4035-BA71-81FE8017EF5B}" dt="2025-02-18T08:25:24.839" v="1417" actId="1076"/>
      <pc:docMkLst>
        <pc:docMk/>
      </pc:docMkLst>
      <pc:sldChg chg="addSp delSp modSp mod setBg">
        <pc:chgData name="Afful, James [M E]" userId="c6308d67-3ebb-48a2-a8a4-59b491af631a" providerId="ADAL" clId="{636025CC-1749-4035-BA71-81FE8017EF5B}" dt="2025-02-18T06:18:03.193" v="794" actId="1440"/>
        <pc:sldMkLst>
          <pc:docMk/>
          <pc:sldMk cId="109857222" sldId="256"/>
        </pc:sldMkLst>
        <pc:spChg chg="mod">
          <ac:chgData name="Afful, James [M E]" userId="c6308d67-3ebb-48a2-a8a4-59b491af631a" providerId="ADAL" clId="{636025CC-1749-4035-BA71-81FE8017EF5B}" dt="2025-02-18T06:17:05.137" v="784" actId="20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fful, James [M E]" userId="c6308d67-3ebb-48a2-a8a4-59b491af631a" providerId="ADAL" clId="{636025CC-1749-4035-BA71-81FE8017EF5B}" dt="2025-02-18T06:17:05.137" v="784" actId="207"/>
          <ac:spMkLst>
            <pc:docMk/>
            <pc:sldMk cId="109857222" sldId="256"/>
            <ac:spMk id="5" creationId="{8BE79900-8F06-1C30-DC21-A97820B9FFE9}"/>
          </ac:spMkLst>
        </pc:spChg>
        <pc:spChg chg="mod">
          <ac:chgData name="Afful, James [M E]" userId="c6308d67-3ebb-48a2-a8a4-59b491af631a" providerId="ADAL" clId="{636025CC-1749-4035-BA71-81FE8017EF5B}" dt="2025-02-18T06:17:05.137" v="784" actId="207"/>
          <ac:spMkLst>
            <pc:docMk/>
            <pc:sldMk cId="109857222" sldId="256"/>
            <ac:spMk id="6" creationId="{FD1859CC-E189-A5F2-1FD6-35A24D95846A}"/>
          </ac:spMkLst>
        </pc:spChg>
        <pc:spChg chg="add del mod">
          <ac:chgData name="Afful, James [M E]" userId="c6308d67-3ebb-48a2-a8a4-59b491af631a" providerId="ADAL" clId="{636025CC-1749-4035-BA71-81FE8017EF5B}" dt="2025-02-18T06:17:05.137" v="784" actId="207"/>
          <ac:spMkLst>
            <pc:docMk/>
            <pc:sldMk cId="109857222" sldId="256"/>
            <ac:spMk id="23" creationId="{2E44EEE2-4845-92FD-F9CE-D6606FFC275F}"/>
          </ac:spMkLst>
        </pc:spChg>
        <pc:spChg chg="mod">
          <ac:chgData name="Afful, James [M E]" userId="c6308d67-3ebb-48a2-a8a4-59b491af631a" providerId="ADAL" clId="{636025CC-1749-4035-BA71-81FE8017EF5B}" dt="2025-02-18T06:17:05.137" v="784" actId="207"/>
          <ac:spMkLst>
            <pc:docMk/>
            <pc:sldMk cId="109857222" sldId="256"/>
            <ac:spMk id="24" creationId="{2AEB5B65-65CC-61C6-B600-95B4BC2B91AC}"/>
          </ac:spMkLst>
        </pc:spChg>
        <pc:spChg chg="mod">
          <ac:chgData name="Afful, James [M E]" userId="c6308d67-3ebb-48a2-a8a4-59b491af631a" providerId="ADAL" clId="{636025CC-1749-4035-BA71-81FE8017EF5B}" dt="2025-02-18T06:17:05.137" v="784" actId="207"/>
          <ac:spMkLst>
            <pc:docMk/>
            <pc:sldMk cId="109857222" sldId="256"/>
            <ac:spMk id="25" creationId="{E19D75C2-4185-0939-F2FB-8F4BE215A6E6}"/>
          </ac:spMkLst>
        </pc:spChg>
        <pc:picChg chg="add mod modCrop">
          <ac:chgData name="Afful, James [M E]" userId="c6308d67-3ebb-48a2-a8a4-59b491af631a" providerId="ADAL" clId="{636025CC-1749-4035-BA71-81FE8017EF5B}" dt="2025-02-18T06:18:03.193" v="794" actId="1440"/>
          <ac:picMkLst>
            <pc:docMk/>
            <pc:sldMk cId="109857222" sldId="256"/>
            <ac:picMk id="3" creationId="{FF53FD3E-B0A1-B9A7-B937-CE0989016901}"/>
          </ac:picMkLst>
        </pc:picChg>
      </pc:sldChg>
      <pc:sldChg chg="del mod modShow">
        <pc:chgData name="Afful, James [M E]" userId="c6308d67-3ebb-48a2-a8a4-59b491af631a" providerId="ADAL" clId="{636025CC-1749-4035-BA71-81FE8017EF5B}" dt="2025-02-18T05:18:23.400" v="228" actId="47"/>
        <pc:sldMkLst>
          <pc:docMk/>
          <pc:sldMk cId="160025618" sldId="257"/>
        </pc:sldMkLst>
      </pc:sldChg>
      <pc:sldChg chg="del mod modShow">
        <pc:chgData name="Afful, James [M E]" userId="c6308d67-3ebb-48a2-a8a4-59b491af631a" providerId="ADAL" clId="{636025CC-1749-4035-BA71-81FE8017EF5B}" dt="2025-02-18T05:18:23.400" v="228" actId="47"/>
        <pc:sldMkLst>
          <pc:docMk/>
          <pc:sldMk cId="1457393370" sldId="258"/>
        </pc:sldMkLst>
      </pc:sldChg>
      <pc:sldChg chg="del mod modShow">
        <pc:chgData name="Afful, James [M E]" userId="c6308d67-3ebb-48a2-a8a4-59b491af631a" providerId="ADAL" clId="{636025CC-1749-4035-BA71-81FE8017EF5B}" dt="2025-02-18T05:18:23.400" v="228" actId="47"/>
        <pc:sldMkLst>
          <pc:docMk/>
          <pc:sldMk cId="4238451959" sldId="259"/>
        </pc:sldMkLst>
      </pc:sldChg>
      <pc:sldChg chg="del mod modShow">
        <pc:chgData name="Afful, James [M E]" userId="c6308d67-3ebb-48a2-a8a4-59b491af631a" providerId="ADAL" clId="{636025CC-1749-4035-BA71-81FE8017EF5B}" dt="2025-02-18T05:18:23.400" v="228" actId="47"/>
        <pc:sldMkLst>
          <pc:docMk/>
          <pc:sldMk cId="3432062057" sldId="260"/>
        </pc:sldMkLst>
      </pc:sldChg>
      <pc:sldChg chg="del">
        <pc:chgData name="Afful, James [M E]" userId="c6308d67-3ebb-48a2-a8a4-59b491af631a" providerId="ADAL" clId="{636025CC-1749-4035-BA71-81FE8017EF5B}" dt="2025-02-18T05:18:23.400" v="228" actId="47"/>
        <pc:sldMkLst>
          <pc:docMk/>
          <pc:sldMk cId="2654371290" sldId="261"/>
        </pc:sldMkLst>
      </pc:sldChg>
      <pc:sldChg chg="addSp delSp modSp mod setBg">
        <pc:chgData name="Afful, James [M E]" userId="c6308d67-3ebb-48a2-a8a4-59b491af631a" providerId="ADAL" clId="{636025CC-1749-4035-BA71-81FE8017EF5B}" dt="2025-02-18T06:29:00.831" v="844" actId="207"/>
        <pc:sldMkLst>
          <pc:docMk/>
          <pc:sldMk cId="157515626" sldId="264"/>
        </pc:sldMkLst>
        <pc:spChg chg="mod">
          <ac:chgData name="Afful, James [M E]" userId="c6308d67-3ebb-48a2-a8a4-59b491af631a" providerId="ADAL" clId="{636025CC-1749-4035-BA71-81FE8017EF5B}" dt="2025-02-18T06:19:20.113" v="799" actId="2711"/>
          <ac:spMkLst>
            <pc:docMk/>
            <pc:sldMk cId="157515626" sldId="264"/>
            <ac:spMk id="2" creationId="{191A4E92-37AC-D0A7-B7C6-63CC131792C2}"/>
          </ac:spMkLst>
        </pc:spChg>
        <pc:spChg chg="mod">
          <ac:chgData name="Afful, James [M E]" userId="c6308d67-3ebb-48a2-a8a4-59b491af631a" providerId="ADAL" clId="{636025CC-1749-4035-BA71-81FE8017EF5B}" dt="2025-02-18T06:29:00.831" v="844" actId="207"/>
          <ac:spMkLst>
            <pc:docMk/>
            <pc:sldMk cId="157515626" sldId="264"/>
            <ac:spMk id="3" creationId="{2887309B-3AF7-8031-F019-CA1DFC655BE7}"/>
          </ac:spMkLst>
        </pc:spChg>
        <pc:spChg chg="mod">
          <ac:chgData name="Afful, James [M E]" userId="c6308d67-3ebb-48a2-a8a4-59b491af631a" providerId="ADAL" clId="{636025CC-1749-4035-BA71-81FE8017EF5B}" dt="2025-02-18T06:19:20.113" v="799" actId="2711"/>
          <ac:spMkLst>
            <pc:docMk/>
            <pc:sldMk cId="157515626" sldId="264"/>
            <ac:spMk id="4" creationId="{BA148A5F-A334-9B21-8119-F2A8434143EF}"/>
          </ac:spMkLst>
        </pc:spChg>
        <pc:spChg chg="mod">
          <ac:chgData name="Afful, James [M E]" userId="c6308d67-3ebb-48a2-a8a4-59b491af631a" providerId="ADAL" clId="{636025CC-1749-4035-BA71-81FE8017EF5B}" dt="2025-02-18T06:19:20.113" v="799" actId="2711"/>
          <ac:spMkLst>
            <pc:docMk/>
            <pc:sldMk cId="157515626" sldId="264"/>
            <ac:spMk id="5" creationId="{CCAFA3D0-0B65-0F73-8A33-B5849D650762}"/>
          </ac:spMkLst>
        </pc:spChg>
        <pc:spChg chg="mod">
          <ac:chgData name="Afful, James [M E]" userId="c6308d67-3ebb-48a2-a8a4-59b491af631a" providerId="ADAL" clId="{636025CC-1749-4035-BA71-81FE8017EF5B}" dt="2025-02-18T06:19:20.113" v="799" actId="2711"/>
          <ac:spMkLst>
            <pc:docMk/>
            <pc:sldMk cId="157515626" sldId="264"/>
            <ac:spMk id="6" creationId="{F69B3818-181F-58B5-506F-4CA4FD6603F0}"/>
          </ac:spMkLst>
        </pc:spChg>
        <pc:spChg chg="add del mod ord">
          <ac:chgData name="Afful, James [M E]" userId="c6308d67-3ebb-48a2-a8a4-59b491af631a" providerId="ADAL" clId="{636025CC-1749-4035-BA71-81FE8017EF5B}" dt="2025-02-18T06:20:56.717" v="810" actId="478"/>
          <ac:spMkLst>
            <pc:docMk/>
            <pc:sldMk cId="157515626" sldId="264"/>
            <ac:spMk id="11" creationId="{3582591A-AA87-B55E-1EDC-BF5745DB01E5}"/>
          </ac:spMkLst>
        </pc:spChg>
        <pc:spChg chg="add del mod ord">
          <ac:chgData name="Afful, James [M E]" userId="c6308d67-3ebb-48a2-a8a4-59b491af631a" providerId="ADAL" clId="{636025CC-1749-4035-BA71-81FE8017EF5B}" dt="2025-02-18T06:21:11.164" v="811" actId="478"/>
          <ac:spMkLst>
            <pc:docMk/>
            <pc:sldMk cId="157515626" sldId="264"/>
            <ac:spMk id="12" creationId="{265382DC-1F29-B1B5-00C3-7A6C4A834C67}"/>
          </ac:spMkLst>
        </pc:spChg>
        <pc:spChg chg="add mod">
          <ac:chgData name="Afful, James [M E]" userId="c6308d67-3ebb-48a2-a8a4-59b491af631a" providerId="ADAL" clId="{636025CC-1749-4035-BA71-81FE8017EF5B}" dt="2025-02-18T06:22:50.129" v="813" actId="208"/>
          <ac:spMkLst>
            <pc:docMk/>
            <pc:sldMk cId="157515626" sldId="264"/>
            <ac:spMk id="14" creationId="{E3743A8B-1F42-02F5-F1D6-F3F3C374E85A}"/>
          </ac:spMkLst>
        </pc:spChg>
        <pc:picChg chg="add del mod">
          <ac:chgData name="Afful, James [M E]" userId="c6308d67-3ebb-48a2-a8a4-59b491af631a" providerId="ADAL" clId="{636025CC-1749-4035-BA71-81FE8017EF5B}" dt="2025-02-18T05:52:29.224" v="494" actId="478"/>
          <ac:picMkLst>
            <pc:docMk/>
            <pc:sldMk cId="157515626" sldId="264"/>
            <ac:picMk id="8" creationId="{CC98C1AF-DA0A-8411-5BBC-D17A8F8873E9}"/>
          </ac:picMkLst>
        </pc:picChg>
        <pc:picChg chg="add mod">
          <ac:chgData name="Afful, James [M E]" userId="c6308d67-3ebb-48a2-a8a4-59b491af631a" providerId="ADAL" clId="{636025CC-1749-4035-BA71-81FE8017EF5B}" dt="2025-02-18T05:52:47.164" v="501" actId="1076"/>
          <ac:picMkLst>
            <pc:docMk/>
            <pc:sldMk cId="157515626" sldId="264"/>
            <ac:picMk id="10" creationId="{4750EA52-3A5F-8016-CC0C-3F144D17511C}"/>
          </ac:picMkLst>
        </pc:picChg>
      </pc:sldChg>
      <pc:sldChg chg="modSp del mod modShow">
        <pc:chgData name="Afful, James [M E]" userId="c6308d67-3ebb-48a2-a8a4-59b491af631a" providerId="ADAL" clId="{636025CC-1749-4035-BA71-81FE8017EF5B}" dt="2025-02-18T05:18:23.400" v="228" actId="47"/>
        <pc:sldMkLst>
          <pc:docMk/>
          <pc:sldMk cId="3112558424" sldId="265"/>
        </pc:sldMkLst>
        <pc:spChg chg="mod">
          <ac:chgData name="Afful, James [M E]" userId="c6308d67-3ebb-48a2-a8a4-59b491af631a" providerId="ADAL" clId="{636025CC-1749-4035-BA71-81FE8017EF5B}" dt="2025-02-18T04:42:02.131" v="6" actId="1076"/>
          <ac:spMkLst>
            <pc:docMk/>
            <pc:sldMk cId="3112558424" sldId="265"/>
            <ac:spMk id="23" creationId="{6BA64512-275A-E340-5E62-72E5A2D53027}"/>
          </ac:spMkLst>
        </pc:spChg>
      </pc:sldChg>
      <pc:sldChg chg="addSp delSp modSp mod">
        <pc:chgData name="Afful, James [M E]" userId="c6308d67-3ebb-48a2-a8a4-59b491af631a" providerId="ADAL" clId="{636025CC-1749-4035-BA71-81FE8017EF5B}" dt="2025-02-18T07:40:34.391" v="1065" actId="1036"/>
        <pc:sldMkLst>
          <pc:docMk/>
          <pc:sldMk cId="4206324071" sldId="266"/>
        </pc:sldMkLst>
        <pc:spChg chg="mod">
          <ac:chgData name="Afful, James [M E]" userId="c6308d67-3ebb-48a2-a8a4-59b491af631a" providerId="ADAL" clId="{636025CC-1749-4035-BA71-81FE8017EF5B}" dt="2025-02-18T07:40:34.391" v="1065" actId="1036"/>
          <ac:spMkLst>
            <pc:docMk/>
            <pc:sldMk cId="4206324071" sldId="266"/>
            <ac:spMk id="2" creationId="{7200C1B3-BD9F-7E0A-88C7-9FC849E58772}"/>
          </ac:spMkLst>
        </pc:spChg>
        <pc:spChg chg="del">
          <ac:chgData name="Afful, James [M E]" userId="c6308d67-3ebb-48a2-a8a4-59b491af631a" providerId="ADAL" clId="{636025CC-1749-4035-BA71-81FE8017EF5B}" dt="2025-02-18T04:59:50.764" v="150" actId="478"/>
          <ac:spMkLst>
            <pc:docMk/>
            <pc:sldMk cId="4206324071" sldId="266"/>
            <ac:spMk id="3" creationId="{DAAEBB0C-3313-AC18-DA94-49003D046BA5}"/>
          </ac:spMkLst>
        </pc:spChg>
        <pc:spChg chg="del">
          <ac:chgData name="Afful, James [M E]" userId="c6308d67-3ebb-48a2-a8a4-59b491af631a" providerId="ADAL" clId="{636025CC-1749-4035-BA71-81FE8017EF5B}" dt="2025-02-18T04:59:57.425" v="152" actId="478"/>
          <ac:spMkLst>
            <pc:docMk/>
            <pc:sldMk cId="4206324071" sldId="266"/>
            <ac:spMk id="5" creationId="{B3F69293-98BF-8E33-C088-F8E9CEA7DF6A}"/>
          </ac:spMkLst>
        </pc:spChg>
        <pc:spChg chg="add del mod">
          <ac:chgData name="Afful, James [M E]" userId="c6308d67-3ebb-48a2-a8a4-59b491af631a" providerId="ADAL" clId="{636025CC-1749-4035-BA71-81FE8017EF5B}" dt="2025-02-18T05:21:40.518" v="229" actId="931"/>
          <ac:spMkLst>
            <pc:docMk/>
            <pc:sldMk cId="4206324071" sldId="266"/>
            <ac:spMk id="8" creationId="{667AEAD5-9AA7-60F0-D37A-636E4D31AA2B}"/>
          </ac:spMkLst>
        </pc:spChg>
        <pc:spChg chg="add del mod">
          <ac:chgData name="Afful, James [M E]" userId="c6308d67-3ebb-48a2-a8a4-59b491af631a" providerId="ADAL" clId="{636025CC-1749-4035-BA71-81FE8017EF5B}" dt="2025-02-18T06:02:26.750" v="525" actId="22"/>
          <ac:spMkLst>
            <pc:docMk/>
            <pc:sldMk cId="4206324071" sldId="266"/>
            <ac:spMk id="13" creationId="{C59FE35C-7EAE-4B5E-7838-1A35A87E4D56}"/>
          </ac:spMkLst>
        </pc:spChg>
        <pc:spChg chg="add del">
          <ac:chgData name="Afful, James [M E]" userId="c6308d67-3ebb-48a2-a8a4-59b491af631a" providerId="ADAL" clId="{636025CC-1749-4035-BA71-81FE8017EF5B}" dt="2025-02-18T06:02:31.627" v="529" actId="22"/>
          <ac:spMkLst>
            <pc:docMk/>
            <pc:sldMk cId="4206324071" sldId="266"/>
            <ac:spMk id="15" creationId="{4203A5B7-07F7-2DBE-39EE-BFD862326B14}"/>
          </ac:spMkLst>
        </pc:spChg>
        <pc:spChg chg="add mod">
          <ac:chgData name="Afful, James [M E]" userId="c6308d67-3ebb-48a2-a8a4-59b491af631a" providerId="ADAL" clId="{636025CC-1749-4035-BA71-81FE8017EF5B}" dt="2025-02-18T06:21:34.559" v="812" actId="207"/>
          <ac:spMkLst>
            <pc:docMk/>
            <pc:sldMk cId="4206324071" sldId="266"/>
            <ac:spMk id="17" creationId="{ACEC3D08-4148-0B22-8C15-BBF55FC34955}"/>
          </ac:spMkLst>
        </pc:spChg>
        <pc:picChg chg="del">
          <ac:chgData name="Afful, James [M E]" userId="c6308d67-3ebb-48a2-a8a4-59b491af631a" providerId="ADAL" clId="{636025CC-1749-4035-BA71-81FE8017EF5B}" dt="2025-02-18T04:59:46.303" v="148" actId="478"/>
          <ac:picMkLst>
            <pc:docMk/>
            <pc:sldMk cId="4206324071" sldId="266"/>
            <ac:picMk id="4" creationId="{8171C663-3BD2-D3B7-15FB-FDF86119A2B2}"/>
          </ac:picMkLst>
        </pc:picChg>
        <pc:picChg chg="del">
          <ac:chgData name="Afful, James [M E]" userId="c6308d67-3ebb-48a2-a8a4-59b491af631a" providerId="ADAL" clId="{636025CC-1749-4035-BA71-81FE8017EF5B}" dt="2025-02-18T04:59:48.638" v="149" actId="478"/>
          <ac:picMkLst>
            <pc:docMk/>
            <pc:sldMk cId="4206324071" sldId="266"/>
            <ac:picMk id="7" creationId="{1FC2ED65-52D3-BF1A-79F9-0364CA17E01C}"/>
          </ac:picMkLst>
        </pc:picChg>
        <pc:picChg chg="add mod">
          <ac:chgData name="Afful, James [M E]" userId="c6308d67-3ebb-48a2-a8a4-59b491af631a" providerId="ADAL" clId="{636025CC-1749-4035-BA71-81FE8017EF5B}" dt="2025-02-18T06:26:33.412" v="824" actId="208"/>
          <ac:picMkLst>
            <pc:docMk/>
            <pc:sldMk cId="4206324071" sldId="266"/>
            <ac:picMk id="10" creationId="{33677A45-C6D2-D004-D3AB-4F76E1291629}"/>
          </ac:picMkLst>
        </pc:picChg>
        <pc:picChg chg="add mod">
          <ac:chgData name="Afful, James [M E]" userId="c6308d67-3ebb-48a2-a8a4-59b491af631a" providerId="ADAL" clId="{636025CC-1749-4035-BA71-81FE8017EF5B}" dt="2025-02-18T06:02:11.985" v="521"/>
          <ac:picMkLst>
            <pc:docMk/>
            <pc:sldMk cId="4206324071" sldId="266"/>
            <ac:picMk id="11" creationId="{543DB434-6447-2B41-DB38-C89E8417BF8E}"/>
          </ac:picMkLst>
        </pc:picChg>
      </pc:sldChg>
      <pc:sldChg chg="del mod modShow">
        <pc:chgData name="Afful, James [M E]" userId="c6308d67-3ebb-48a2-a8a4-59b491af631a" providerId="ADAL" clId="{636025CC-1749-4035-BA71-81FE8017EF5B}" dt="2025-02-18T05:18:23.400" v="228" actId="47"/>
        <pc:sldMkLst>
          <pc:docMk/>
          <pc:sldMk cId="980393703" sldId="267"/>
        </pc:sldMkLst>
      </pc:sldChg>
      <pc:sldChg chg="addSp delSp modSp del mod">
        <pc:chgData name="Afful, James [M E]" userId="c6308d67-3ebb-48a2-a8a4-59b491af631a" providerId="ADAL" clId="{636025CC-1749-4035-BA71-81FE8017EF5B}" dt="2025-02-18T08:18:18.746" v="1388" actId="47"/>
        <pc:sldMkLst>
          <pc:docMk/>
          <pc:sldMk cId="3780955184" sldId="268"/>
        </pc:sldMkLst>
        <pc:spChg chg="mod">
          <ac:chgData name="Afful, James [M E]" userId="c6308d67-3ebb-48a2-a8a4-59b491af631a" providerId="ADAL" clId="{636025CC-1749-4035-BA71-81FE8017EF5B}" dt="2025-02-18T06:24:15.425" v="818" actId="207"/>
          <ac:spMkLst>
            <pc:docMk/>
            <pc:sldMk cId="3780955184" sldId="268"/>
            <ac:spMk id="2" creationId="{9CE924AF-B49D-4181-8B8C-74BDAD3B59A0}"/>
          </ac:spMkLst>
        </pc:spChg>
        <pc:spChg chg="add del mod">
          <ac:chgData name="Afful, James [M E]" userId="c6308d67-3ebb-48a2-a8a4-59b491af631a" providerId="ADAL" clId="{636025CC-1749-4035-BA71-81FE8017EF5B}" dt="2025-02-18T07:53:59.391" v="1190" actId="478"/>
          <ac:spMkLst>
            <pc:docMk/>
            <pc:sldMk cId="3780955184" sldId="268"/>
            <ac:spMk id="4" creationId="{803C0106-ACC9-0552-1C7C-45C91BB8BFFB}"/>
          </ac:spMkLst>
        </pc:spChg>
        <pc:spChg chg="mod">
          <ac:chgData name="Afful, James [M E]" userId="c6308d67-3ebb-48a2-a8a4-59b491af631a" providerId="ADAL" clId="{636025CC-1749-4035-BA71-81FE8017EF5B}" dt="2025-02-18T06:24:15.425" v="818" actId="207"/>
          <ac:spMkLst>
            <pc:docMk/>
            <pc:sldMk cId="3780955184" sldId="268"/>
            <ac:spMk id="5" creationId="{5DA50A2C-2538-9C56-B9F4-549DFD80438F}"/>
          </ac:spMkLst>
        </pc:spChg>
        <pc:spChg chg="mod">
          <ac:chgData name="Afful, James [M E]" userId="c6308d67-3ebb-48a2-a8a4-59b491af631a" providerId="ADAL" clId="{636025CC-1749-4035-BA71-81FE8017EF5B}" dt="2025-02-18T06:24:15.425" v="818" actId="207"/>
          <ac:spMkLst>
            <pc:docMk/>
            <pc:sldMk cId="3780955184" sldId="268"/>
            <ac:spMk id="6" creationId="{698072DC-AB91-3167-83CB-2AD8AC2F14BB}"/>
          </ac:spMkLst>
        </pc:spChg>
        <pc:spChg chg="mod">
          <ac:chgData name="Afful, James [M E]" userId="c6308d67-3ebb-48a2-a8a4-59b491af631a" providerId="ADAL" clId="{636025CC-1749-4035-BA71-81FE8017EF5B}" dt="2025-02-18T06:24:15.425" v="818" actId="207"/>
          <ac:spMkLst>
            <pc:docMk/>
            <pc:sldMk cId="3780955184" sldId="268"/>
            <ac:spMk id="7" creationId="{4E346025-A3CB-6263-12F8-28826AEE6896}"/>
          </ac:spMkLst>
        </pc:spChg>
        <pc:picChg chg="del">
          <ac:chgData name="Afful, James [M E]" userId="c6308d67-3ebb-48a2-a8a4-59b491af631a" providerId="ADAL" clId="{636025CC-1749-4035-BA71-81FE8017EF5B}" dt="2025-02-18T07:53:57.583" v="1189" actId="478"/>
          <ac:picMkLst>
            <pc:docMk/>
            <pc:sldMk cId="3780955184" sldId="268"/>
            <ac:picMk id="8" creationId="{9EB0FA11-9C13-199F-CDEA-56BE068FEC25}"/>
          </ac:picMkLst>
        </pc:picChg>
        <pc:picChg chg="del">
          <ac:chgData name="Afful, James [M E]" userId="c6308d67-3ebb-48a2-a8a4-59b491af631a" providerId="ADAL" clId="{636025CC-1749-4035-BA71-81FE8017EF5B}" dt="2025-02-18T07:53:55.845" v="1188" actId="478"/>
          <ac:picMkLst>
            <pc:docMk/>
            <pc:sldMk cId="3780955184" sldId="268"/>
            <ac:picMk id="11" creationId="{64A54FDB-F777-A103-A63A-4FE671CD3A10}"/>
          </ac:picMkLst>
        </pc:picChg>
      </pc:sldChg>
      <pc:sldChg chg="addSp delSp modSp add mod ord">
        <pc:chgData name="Afful, James [M E]" userId="c6308d67-3ebb-48a2-a8a4-59b491af631a" providerId="ADAL" clId="{636025CC-1749-4035-BA71-81FE8017EF5B}" dt="2025-02-18T07:47:46.763" v="1162"/>
        <pc:sldMkLst>
          <pc:docMk/>
          <pc:sldMk cId="686354302" sldId="269"/>
        </pc:sldMkLst>
        <pc:spChg chg="mod">
          <ac:chgData name="Afful, James [M E]" userId="c6308d67-3ebb-48a2-a8a4-59b491af631a" providerId="ADAL" clId="{636025CC-1749-4035-BA71-81FE8017EF5B}" dt="2025-02-18T07:41:35.180" v="1121" actId="1035"/>
          <ac:spMkLst>
            <pc:docMk/>
            <pc:sldMk cId="686354302" sldId="269"/>
            <ac:spMk id="2" creationId="{BD80272A-44F8-9912-86CA-26FFF573D8B5}"/>
          </ac:spMkLst>
        </pc:spChg>
        <pc:spChg chg="add del mod">
          <ac:chgData name="Afful, James [M E]" userId="c6308d67-3ebb-48a2-a8a4-59b491af631a" providerId="ADAL" clId="{636025CC-1749-4035-BA71-81FE8017EF5B}" dt="2025-02-18T07:40:14.462" v="1030" actId="478"/>
          <ac:spMkLst>
            <pc:docMk/>
            <pc:sldMk cId="686354302" sldId="269"/>
            <ac:spMk id="3" creationId="{5883EB0A-2115-8387-ED19-CA257627A480}"/>
          </ac:spMkLst>
        </pc:spChg>
        <pc:spChg chg="add del mod">
          <ac:chgData name="Afful, James [M E]" userId="c6308d67-3ebb-48a2-a8a4-59b491af631a" providerId="ADAL" clId="{636025CC-1749-4035-BA71-81FE8017EF5B}" dt="2025-02-18T07:40:20.523" v="1033" actId="478"/>
          <ac:spMkLst>
            <pc:docMk/>
            <pc:sldMk cId="686354302" sldId="269"/>
            <ac:spMk id="5" creationId="{481ED584-C86C-F271-8289-3602B061E53E}"/>
          </ac:spMkLst>
        </pc:spChg>
        <pc:spChg chg="add del mod">
          <ac:chgData name="Afful, James [M E]" userId="c6308d67-3ebb-48a2-a8a4-59b491af631a" providerId="ADAL" clId="{636025CC-1749-4035-BA71-81FE8017EF5B}" dt="2025-02-18T07:18:54.808" v="1026" actId="478"/>
          <ac:spMkLst>
            <pc:docMk/>
            <pc:sldMk cId="686354302" sldId="269"/>
            <ac:spMk id="8" creationId="{3F526DA1-18D0-BA76-7500-3A0E6315F8A6}"/>
          </ac:spMkLst>
        </pc:spChg>
        <pc:spChg chg="add del mod">
          <ac:chgData name="Afful, James [M E]" userId="c6308d67-3ebb-48a2-a8a4-59b491af631a" providerId="ADAL" clId="{636025CC-1749-4035-BA71-81FE8017EF5B}" dt="2025-02-18T07:40:18.620" v="1032" actId="478"/>
          <ac:spMkLst>
            <pc:docMk/>
            <pc:sldMk cId="686354302" sldId="269"/>
            <ac:spMk id="10" creationId="{330C29B1-D894-0340-1482-2B601C71E427}"/>
          </ac:spMkLst>
        </pc:spChg>
        <pc:picChg chg="add del">
          <ac:chgData name="Afful, James [M E]" userId="c6308d67-3ebb-48a2-a8a4-59b491af631a" providerId="ADAL" clId="{636025CC-1749-4035-BA71-81FE8017EF5B}" dt="2025-02-18T07:40:09.399" v="1028" actId="478"/>
          <ac:picMkLst>
            <pc:docMk/>
            <pc:sldMk cId="686354302" sldId="269"/>
            <ac:picMk id="4" creationId="{5B01692D-1C1A-9935-AB2D-714E5E2D6D25}"/>
          </ac:picMkLst>
        </pc:picChg>
        <pc:picChg chg="add del">
          <ac:chgData name="Afful, James [M E]" userId="c6308d67-3ebb-48a2-a8a4-59b491af631a" providerId="ADAL" clId="{636025CC-1749-4035-BA71-81FE8017EF5B}" dt="2025-02-18T07:40:11.984" v="1029" actId="478"/>
          <ac:picMkLst>
            <pc:docMk/>
            <pc:sldMk cId="686354302" sldId="269"/>
            <ac:picMk id="7" creationId="{40DEC62D-B8A8-1335-F060-96BC175EAB27}"/>
          </ac:picMkLst>
        </pc:picChg>
        <pc:picChg chg="add mod">
          <ac:chgData name="Afful, James [M E]" userId="c6308d67-3ebb-48a2-a8a4-59b491af631a" providerId="ADAL" clId="{636025CC-1749-4035-BA71-81FE8017EF5B}" dt="2025-02-18T07:42:52.161" v="1141" actId="1076"/>
          <ac:picMkLst>
            <pc:docMk/>
            <pc:sldMk cId="686354302" sldId="269"/>
            <ac:picMk id="12" creationId="{13A72C3C-FAB6-5458-9A11-B0DB9611A0BA}"/>
          </ac:picMkLst>
        </pc:picChg>
        <pc:picChg chg="add mod">
          <ac:chgData name="Afful, James [M E]" userId="c6308d67-3ebb-48a2-a8a4-59b491af631a" providerId="ADAL" clId="{636025CC-1749-4035-BA71-81FE8017EF5B}" dt="2025-02-18T07:43:02.698" v="1143" actId="1076"/>
          <ac:picMkLst>
            <pc:docMk/>
            <pc:sldMk cId="686354302" sldId="269"/>
            <ac:picMk id="14" creationId="{4991496B-87C2-0C52-7A82-32ABB2A8E852}"/>
          </ac:picMkLst>
        </pc:picChg>
        <pc:picChg chg="add del mod">
          <ac:chgData name="Afful, James [M E]" userId="c6308d67-3ebb-48a2-a8a4-59b491af631a" providerId="ADAL" clId="{636025CC-1749-4035-BA71-81FE8017EF5B}" dt="2025-02-18T07:42:24.597" v="1133" actId="478"/>
          <ac:picMkLst>
            <pc:docMk/>
            <pc:sldMk cId="686354302" sldId="269"/>
            <ac:picMk id="16" creationId="{9F8DDB99-139D-98BC-72F7-BCD90099E73D}"/>
          </ac:picMkLst>
        </pc:picChg>
        <pc:picChg chg="add mod">
          <ac:chgData name="Afful, James [M E]" userId="c6308d67-3ebb-48a2-a8a4-59b491af631a" providerId="ADAL" clId="{636025CC-1749-4035-BA71-81FE8017EF5B}" dt="2025-02-18T07:45:05.756" v="1148" actId="1076"/>
          <ac:picMkLst>
            <pc:docMk/>
            <pc:sldMk cId="686354302" sldId="269"/>
            <ac:picMk id="18" creationId="{B2252652-784E-D12D-3FCF-CDA6B3A429F4}"/>
          </ac:picMkLst>
        </pc:picChg>
      </pc:sldChg>
      <pc:sldChg chg="addSp delSp modSp add mod ord">
        <pc:chgData name="Afful, James [M E]" userId="c6308d67-3ebb-48a2-a8a4-59b491af631a" providerId="ADAL" clId="{636025CC-1749-4035-BA71-81FE8017EF5B}" dt="2025-02-18T07:41:11.450" v="1099" actId="1035"/>
        <pc:sldMkLst>
          <pc:docMk/>
          <pc:sldMk cId="2868788102" sldId="270"/>
        </pc:sldMkLst>
        <pc:spChg chg="mod">
          <ac:chgData name="Afful, James [M E]" userId="c6308d67-3ebb-48a2-a8a4-59b491af631a" providerId="ADAL" clId="{636025CC-1749-4035-BA71-81FE8017EF5B}" dt="2025-02-18T07:41:11.450" v="1099" actId="1035"/>
          <ac:spMkLst>
            <pc:docMk/>
            <pc:sldMk cId="2868788102" sldId="270"/>
            <ac:spMk id="2" creationId="{90721985-6E93-8F1A-42DB-9479AD4133F5}"/>
          </ac:spMkLst>
        </pc:spChg>
        <pc:spChg chg="del">
          <ac:chgData name="Afful, James [M E]" userId="c6308d67-3ebb-48a2-a8a4-59b491af631a" providerId="ADAL" clId="{636025CC-1749-4035-BA71-81FE8017EF5B}" dt="2025-02-18T05:26:26.330" v="239" actId="478"/>
          <ac:spMkLst>
            <pc:docMk/>
            <pc:sldMk cId="2868788102" sldId="270"/>
            <ac:spMk id="3" creationId="{AC4E05E1-8A0C-3B87-CF24-45621D622B3D}"/>
          </ac:spMkLst>
        </pc:spChg>
        <pc:spChg chg="del">
          <ac:chgData name="Afful, James [M E]" userId="c6308d67-3ebb-48a2-a8a4-59b491af631a" providerId="ADAL" clId="{636025CC-1749-4035-BA71-81FE8017EF5B}" dt="2025-02-18T05:26:24.031" v="238" actId="478"/>
          <ac:spMkLst>
            <pc:docMk/>
            <pc:sldMk cId="2868788102" sldId="270"/>
            <ac:spMk id="5" creationId="{52E77D13-49E5-E76F-6BE3-7F1D8F728991}"/>
          </ac:spMkLst>
        </pc:spChg>
        <pc:spChg chg="add del mod">
          <ac:chgData name="Afful, James [M E]" userId="c6308d67-3ebb-48a2-a8a4-59b491af631a" providerId="ADAL" clId="{636025CC-1749-4035-BA71-81FE8017EF5B}" dt="2025-02-18T05:26:21.144" v="237" actId="478"/>
          <ac:spMkLst>
            <pc:docMk/>
            <pc:sldMk cId="2868788102" sldId="270"/>
            <ac:spMk id="8" creationId="{9D44D726-3F0D-8FF7-E2AA-D97E7A553642}"/>
          </ac:spMkLst>
        </pc:spChg>
        <pc:spChg chg="add mod">
          <ac:chgData name="Afful, James [M E]" userId="c6308d67-3ebb-48a2-a8a4-59b491af631a" providerId="ADAL" clId="{636025CC-1749-4035-BA71-81FE8017EF5B}" dt="2025-02-18T07:12:02.555" v="1007" actId="1076"/>
          <ac:spMkLst>
            <pc:docMk/>
            <pc:sldMk cId="2868788102" sldId="270"/>
            <ac:spMk id="16" creationId="{FF5E440B-4D72-F065-5E8B-0AA723609BDF}"/>
          </ac:spMkLst>
        </pc:spChg>
        <pc:picChg chg="del">
          <ac:chgData name="Afful, James [M E]" userId="c6308d67-3ebb-48a2-a8a4-59b491af631a" providerId="ADAL" clId="{636025CC-1749-4035-BA71-81FE8017EF5B}" dt="2025-02-18T05:26:13.521" v="235" actId="478"/>
          <ac:picMkLst>
            <pc:docMk/>
            <pc:sldMk cId="2868788102" sldId="270"/>
            <ac:picMk id="4" creationId="{7AF3BB56-9E78-D716-0A1C-EE6E3C465E21}"/>
          </ac:picMkLst>
        </pc:picChg>
        <pc:picChg chg="del">
          <ac:chgData name="Afful, James [M E]" userId="c6308d67-3ebb-48a2-a8a4-59b491af631a" providerId="ADAL" clId="{636025CC-1749-4035-BA71-81FE8017EF5B}" dt="2025-02-18T05:26:15.620" v="236" actId="478"/>
          <ac:picMkLst>
            <pc:docMk/>
            <pc:sldMk cId="2868788102" sldId="270"/>
            <ac:picMk id="7" creationId="{DB935E5B-7D25-33FE-C39A-CABF45AFF4BD}"/>
          </ac:picMkLst>
        </pc:picChg>
        <pc:picChg chg="add mod">
          <ac:chgData name="Afful, James [M E]" userId="c6308d67-3ebb-48a2-a8a4-59b491af631a" providerId="ADAL" clId="{636025CC-1749-4035-BA71-81FE8017EF5B}" dt="2025-02-18T07:09:46.781" v="981" actId="1076"/>
          <ac:picMkLst>
            <pc:docMk/>
            <pc:sldMk cId="2868788102" sldId="270"/>
            <ac:picMk id="10" creationId="{E7F3567A-8533-553D-9F0B-D0A0E5D6D0D9}"/>
          </ac:picMkLst>
        </pc:picChg>
        <pc:picChg chg="add mod">
          <ac:chgData name="Afful, James [M E]" userId="c6308d67-3ebb-48a2-a8a4-59b491af631a" providerId="ADAL" clId="{636025CC-1749-4035-BA71-81FE8017EF5B}" dt="2025-02-18T07:09:42.122" v="980" actId="1076"/>
          <ac:picMkLst>
            <pc:docMk/>
            <pc:sldMk cId="2868788102" sldId="270"/>
            <ac:picMk id="12" creationId="{7DA59169-BEC5-1DE7-9DA2-F9F4AACEDFEA}"/>
          </ac:picMkLst>
        </pc:picChg>
        <pc:picChg chg="add mod">
          <ac:chgData name="Afful, James [M E]" userId="c6308d67-3ebb-48a2-a8a4-59b491af631a" providerId="ADAL" clId="{636025CC-1749-4035-BA71-81FE8017EF5B}" dt="2025-02-18T07:11:15.200" v="988" actId="1076"/>
          <ac:picMkLst>
            <pc:docMk/>
            <pc:sldMk cId="2868788102" sldId="270"/>
            <ac:picMk id="14" creationId="{504E0441-07F0-BC2D-C55E-1C5292D2143C}"/>
          </ac:picMkLst>
        </pc:picChg>
        <pc:picChg chg="add del mod">
          <ac:chgData name="Afful, James [M E]" userId="c6308d67-3ebb-48a2-a8a4-59b491af631a" providerId="ADAL" clId="{636025CC-1749-4035-BA71-81FE8017EF5B}" dt="2025-02-18T07:12:45.704" v="1012" actId="478"/>
          <ac:picMkLst>
            <pc:docMk/>
            <pc:sldMk cId="2868788102" sldId="270"/>
            <ac:picMk id="18" creationId="{C50A2C48-C6BF-808B-5E4A-B823D838A187}"/>
          </ac:picMkLst>
        </pc:picChg>
        <pc:picChg chg="add mod">
          <ac:chgData name="Afful, James [M E]" userId="c6308d67-3ebb-48a2-a8a4-59b491af631a" providerId="ADAL" clId="{636025CC-1749-4035-BA71-81FE8017EF5B}" dt="2025-02-18T07:14:22.500" v="1016" actId="1076"/>
          <ac:picMkLst>
            <pc:docMk/>
            <pc:sldMk cId="2868788102" sldId="270"/>
            <ac:picMk id="20" creationId="{CC06B0C2-5F7C-5635-B80E-DB46A4CCBFCA}"/>
          </ac:picMkLst>
        </pc:picChg>
      </pc:sldChg>
      <pc:sldChg chg="addSp delSp modSp add mod ord">
        <pc:chgData name="Afful, James [M E]" userId="c6308d67-3ebb-48a2-a8a4-59b491af631a" providerId="ADAL" clId="{636025CC-1749-4035-BA71-81FE8017EF5B}" dt="2025-02-18T07:47:30.321" v="1160" actId="1036"/>
        <pc:sldMkLst>
          <pc:docMk/>
          <pc:sldMk cId="3015020756" sldId="271"/>
        </pc:sldMkLst>
        <pc:spChg chg="mod">
          <ac:chgData name="Afful, James [M E]" userId="c6308d67-3ebb-48a2-a8a4-59b491af631a" providerId="ADAL" clId="{636025CC-1749-4035-BA71-81FE8017EF5B}" dt="2025-02-18T07:47:30.321" v="1160" actId="1036"/>
          <ac:spMkLst>
            <pc:docMk/>
            <pc:sldMk cId="3015020756" sldId="271"/>
            <ac:spMk id="2" creationId="{94FC578C-35AA-8328-08D1-6E7F87E1B158}"/>
          </ac:spMkLst>
        </pc:spChg>
        <pc:spChg chg="del">
          <ac:chgData name="Afful, James [M E]" userId="c6308d67-3ebb-48a2-a8a4-59b491af631a" providerId="ADAL" clId="{636025CC-1749-4035-BA71-81FE8017EF5B}" dt="2025-02-18T05:29:01.648" v="270" actId="478"/>
          <ac:spMkLst>
            <pc:docMk/>
            <pc:sldMk cId="3015020756" sldId="271"/>
            <ac:spMk id="3" creationId="{701C495D-9D52-B112-F3F6-67ED34958691}"/>
          </ac:spMkLst>
        </pc:spChg>
        <pc:spChg chg="del">
          <ac:chgData name="Afful, James [M E]" userId="c6308d67-3ebb-48a2-a8a4-59b491af631a" providerId="ADAL" clId="{636025CC-1749-4035-BA71-81FE8017EF5B}" dt="2025-02-18T05:28:59.876" v="269" actId="478"/>
          <ac:spMkLst>
            <pc:docMk/>
            <pc:sldMk cId="3015020756" sldId="271"/>
            <ac:spMk id="5" creationId="{FBCAD922-B7E9-9EAF-338D-8C77F00E7674}"/>
          </ac:spMkLst>
        </pc:spChg>
        <pc:spChg chg="add del mod">
          <ac:chgData name="Afful, James [M E]" userId="c6308d67-3ebb-48a2-a8a4-59b491af631a" providerId="ADAL" clId="{636025CC-1749-4035-BA71-81FE8017EF5B}" dt="2025-02-18T05:00:19.883" v="155" actId="478"/>
          <ac:spMkLst>
            <pc:docMk/>
            <pc:sldMk cId="3015020756" sldId="271"/>
            <ac:spMk id="8" creationId="{5AB944C0-3FAD-6A82-2C20-13006B222DFD}"/>
          </ac:spMkLst>
        </pc:spChg>
        <pc:spChg chg="add mod">
          <ac:chgData name="Afful, James [M E]" userId="c6308d67-3ebb-48a2-a8a4-59b491af631a" providerId="ADAL" clId="{636025CC-1749-4035-BA71-81FE8017EF5B}" dt="2025-02-18T07:04:16.102" v="929" actId="1076"/>
          <ac:spMkLst>
            <pc:docMk/>
            <pc:sldMk cId="3015020756" sldId="271"/>
            <ac:spMk id="24" creationId="{7F7275BA-9594-109E-20F9-080536E876AF}"/>
          </ac:spMkLst>
        </pc:spChg>
        <pc:spChg chg="add mod">
          <ac:chgData name="Afful, James [M E]" userId="c6308d67-3ebb-48a2-a8a4-59b491af631a" providerId="ADAL" clId="{636025CC-1749-4035-BA71-81FE8017EF5B}" dt="2025-02-18T07:41:03.462" v="1094" actId="1036"/>
          <ac:spMkLst>
            <pc:docMk/>
            <pc:sldMk cId="3015020756" sldId="271"/>
            <ac:spMk id="25" creationId="{FF4BD2A8-7E3F-FE17-A053-A9F8C7EE6BD3}"/>
          </ac:spMkLst>
        </pc:spChg>
        <pc:picChg chg="del">
          <ac:chgData name="Afful, James [M E]" userId="c6308d67-3ebb-48a2-a8a4-59b491af631a" providerId="ADAL" clId="{636025CC-1749-4035-BA71-81FE8017EF5B}" dt="2025-02-18T05:00:13.451" v="153" actId="478"/>
          <ac:picMkLst>
            <pc:docMk/>
            <pc:sldMk cId="3015020756" sldId="271"/>
            <ac:picMk id="4" creationId="{304026F2-4A8A-2219-FB5F-D129FE247AEE}"/>
          </ac:picMkLst>
        </pc:picChg>
        <pc:picChg chg="del">
          <ac:chgData name="Afful, James [M E]" userId="c6308d67-3ebb-48a2-a8a4-59b491af631a" providerId="ADAL" clId="{636025CC-1749-4035-BA71-81FE8017EF5B}" dt="2025-02-18T05:00:17.123" v="154" actId="478"/>
          <ac:picMkLst>
            <pc:docMk/>
            <pc:sldMk cId="3015020756" sldId="271"/>
            <ac:picMk id="7" creationId="{B8EBCDFA-C155-FE88-45FE-3DBA216AE3BA}"/>
          </ac:picMkLst>
        </pc:picChg>
        <pc:picChg chg="add del mod">
          <ac:chgData name="Afful, James [M E]" userId="c6308d67-3ebb-48a2-a8a4-59b491af631a" providerId="ADAL" clId="{636025CC-1749-4035-BA71-81FE8017EF5B}" dt="2025-02-18T06:54:39.474" v="856" actId="478"/>
          <ac:picMkLst>
            <pc:docMk/>
            <pc:sldMk cId="3015020756" sldId="271"/>
            <ac:picMk id="10" creationId="{CD443674-B870-AE3F-EACC-4DA160025ACA}"/>
          </ac:picMkLst>
        </pc:picChg>
        <pc:picChg chg="add del mod">
          <ac:chgData name="Afful, James [M E]" userId="c6308d67-3ebb-48a2-a8a4-59b491af631a" providerId="ADAL" clId="{636025CC-1749-4035-BA71-81FE8017EF5B}" dt="2025-02-18T06:32:43.410" v="851" actId="478"/>
          <ac:picMkLst>
            <pc:docMk/>
            <pc:sldMk cId="3015020756" sldId="271"/>
            <ac:picMk id="12" creationId="{D89E9660-DF6B-2CC6-B4EA-E1A97BFA9CB9}"/>
          </ac:picMkLst>
        </pc:picChg>
        <pc:picChg chg="add del mod">
          <ac:chgData name="Afful, James [M E]" userId="c6308d67-3ebb-48a2-a8a4-59b491af631a" providerId="ADAL" clId="{636025CC-1749-4035-BA71-81FE8017EF5B}" dt="2025-02-18T06:35:55.617" v="855" actId="478"/>
          <ac:picMkLst>
            <pc:docMk/>
            <pc:sldMk cId="3015020756" sldId="271"/>
            <ac:picMk id="14" creationId="{97DE7BEA-0F32-19C4-0957-AED9076101BF}"/>
          </ac:picMkLst>
        </pc:picChg>
        <pc:picChg chg="add mod">
          <ac:chgData name="Afful, James [M E]" userId="c6308d67-3ebb-48a2-a8a4-59b491af631a" providerId="ADAL" clId="{636025CC-1749-4035-BA71-81FE8017EF5B}" dt="2025-02-18T07:03:39.999" v="920" actId="1076"/>
          <ac:picMkLst>
            <pc:docMk/>
            <pc:sldMk cId="3015020756" sldId="271"/>
            <ac:picMk id="16" creationId="{32EB1CC8-9869-B7F1-BEA1-81DF2051DC9E}"/>
          </ac:picMkLst>
        </pc:picChg>
        <pc:picChg chg="add mod">
          <ac:chgData name="Afful, James [M E]" userId="c6308d67-3ebb-48a2-a8a4-59b491af631a" providerId="ADAL" clId="{636025CC-1749-4035-BA71-81FE8017EF5B}" dt="2025-02-18T07:04:27.110" v="930" actId="1076"/>
          <ac:picMkLst>
            <pc:docMk/>
            <pc:sldMk cId="3015020756" sldId="271"/>
            <ac:picMk id="18" creationId="{5033D01A-0288-3401-86AA-48A700E7C0B0}"/>
          </ac:picMkLst>
        </pc:picChg>
        <pc:picChg chg="add mod">
          <ac:chgData name="Afful, James [M E]" userId="c6308d67-3ebb-48a2-a8a4-59b491af631a" providerId="ADAL" clId="{636025CC-1749-4035-BA71-81FE8017EF5B}" dt="2025-02-18T07:03:46.905" v="922" actId="1076"/>
          <ac:picMkLst>
            <pc:docMk/>
            <pc:sldMk cId="3015020756" sldId="271"/>
            <ac:picMk id="20" creationId="{D585C865-5110-9877-7EF8-E7758E77A760}"/>
          </ac:picMkLst>
        </pc:picChg>
        <pc:picChg chg="add mod">
          <ac:chgData name="Afful, James [M E]" userId="c6308d67-3ebb-48a2-a8a4-59b491af631a" providerId="ADAL" clId="{636025CC-1749-4035-BA71-81FE8017EF5B}" dt="2025-02-18T07:04:10.685" v="928" actId="1076"/>
          <ac:picMkLst>
            <pc:docMk/>
            <pc:sldMk cId="3015020756" sldId="271"/>
            <ac:picMk id="22" creationId="{F9B15990-F330-3948-FBDA-167233926D99}"/>
          </ac:picMkLst>
        </pc:picChg>
      </pc:sldChg>
      <pc:sldChg chg="modSp add del mod">
        <pc:chgData name="Afful, James [M E]" userId="c6308d67-3ebb-48a2-a8a4-59b491af631a" providerId="ADAL" clId="{636025CC-1749-4035-BA71-81FE8017EF5B}" dt="2025-02-18T07:48:09.459" v="1163" actId="47"/>
        <pc:sldMkLst>
          <pc:docMk/>
          <pc:sldMk cId="41392355" sldId="272"/>
        </pc:sldMkLst>
        <pc:spChg chg="mod">
          <ac:chgData name="Afful, James [M E]" userId="c6308d67-3ebb-48a2-a8a4-59b491af631a" providerId="ADAL" clId="{636025CC-1749-4035-BA71-81FE8017EF5B}" dt="2025-02-18T06:24:08.919" v="817" actId="207"/>
          <ac:spMkLst>
            <pc:docMk/>
            <pc:sldMk cId="41392355" sldId="272"/>
            <ac:spMk id="2" creationId="{0DA724D2-87D8-2FD4-CFED-2E25D5080873}"/>
          </ac:spMkLst>
        </pc:spChg>
        <pc:spChg chg="mod">
          <ac:chgData name="Afful, James [M E]" userId="c6308d67-3ebb-48a2-a8a4-59b491af631a" providerId="ADAL" clId="{636025CC-1749-4035-BA71-81FE8017EF5B}" dt="2025-02-18T06:24:08.919" v="817" actId="207"/>
          <ac:spMkLst>
            <pc:docMk/>
            <pc:sldMk cId="41392355" sldId="272"/>
            <ac:spMk id="3" creationId="{E77E3598-403D-3424-7599-B40EE4FE2B60}"/>
          </ac:spMkLst>
        </pc:spChg>
        <pc:spChg chg="mod">
          <ac:chgData name="Afful, James [M E]" userId="c6308d67-3ebb-48a2-a8a4-59b491af631a" providerId="ADAL" clId="{636025CC-1749-4035-BA71-81FE8017EF5B}" dt="2025-02-18T06:24:08.919" v="817" actId="207"/>
          <ac:spMkLst>
            <pc:docMk/>
            <pc:sldMk cId="41392355" sldId="272"/>
            <ac:spMk id="5" creationId="{2DD68B02-0AC3-C7AD-4CE7-A20F89D39EF1}"/>
          </ac:spMkLst>
        </pc:spChg>
      </pc:sldChg>
      <pc:sldChg chg="addSp delSp modSp add mod">
        <pc:chgData name="Afful, James [M E]" userId="c6308d67-3ebb-48a2-a8a4-59b491af631a" providerId="ADAL" clId="{636025CC-1749-4035-BA71-81FE8017EF5B}" dt="2025-02-18T08:25:24.839" v="1417" actId="1076"/>
        <pc:sldMkLst>
          <pc:docMk/>
          <pc:sldMk cId="1099941803" sldId="273"/>
        </pc:sldMkLst>
        <pc:spChg chg="del mod">
          <ac:chgData name="Afful, James [M E]" userId="c6308d67-3ebb-48a2-a8a4-59b491af631a" providerId="ADAL" clId="{636025CC-1749-4035-BA71-81FE8017EF5B}" dt="2025-02-18T08:23:33.123" v="1389" actId="478"/>
          <ac:spMkLst>
            <pc:docMk/>
            <pc:sldMk cId="1099941803" sldId="273"/>
            <ac:spMk id="2" creationId="{D2D42DF3-C8C9-0388-285A-599C5F590DDB}"/>
          </ac:spMkLst>
        </pc:spChg>
        <pc:spChg chg="add del mod">
          <ac:chgData name="Afful, James [M E]" userId="c6308d67-3ebb-48a2-a8a4-59b491af631a" providerId="ADAL" clId="{636025CC-1749-4035-BA71-81FE8017EF5B}" dt="2025-02-18T05:03:48.646" v="227" actId="478"/>
          <ac:spMkLst>
            <pc:docMk/>
            <pc:sldMk cId="1099941803" sldId="273"/>
            <ac:spMk id="4" creationId="{FA71620D-5E81-F716-1D58-9B702EB5BC91}"/>
          </ac:spMkLst>
        </pc:spChg>
        <pc:spChg chg="mod">
          <ac:chgData name="Afful, James [M E]" userId="c6308d67-3ebb-48a2-a8a4-59b491af631a" providerId="ADAL" clId="{636025CC-1749-4035-BA71-81FE8017EF5B}" dt="2025-02-18T06:24:27.461" v="819" actId="207"/>
          <ac:spMkLst>
            <pc:docMk/>
            <pc:sldMk cId="1099941803" sldId="273"/>
            <ac:spMk id="5" creationId="{8FC7A602-F591-EE08-53CC-49BEA0E72AD1}"/>
          </ac:spMkLst>
        </pc:spChg>
        <pc:spChg chg="mod">
          <ac:chgData name="Afful, James [M E]" userId="c6308d67-3ebb-48a2-a8a4-59b491af631a" providerId="ADAL" clId="{636025CC-1749-4035-BA71-81FE8017EF5B}" dt="2025-02-18T06:24:27.461" v="819" actId="207"/>
          <ac:spMkLst>
            <pc:docMk/>
            <pc:sldMk cId="1099941803" sldId="273"/>
            <ac:spMk id="6" creationId="{93EB3772-801D-ADFF-04E2-22A01E5F59AB}"/>
          </ac:spMkLst>
        </pc:spChg>
        <pc:spChg chg="mod">
          <ac:chgData name="Afful, James [M E]" userId="c6308d67-3ebb-48a2-a8a4-59b491af631a" providerId="ADAL" clId="{636025CC-1749-4035-BA71-81FE8017EF5B}" dt="2025-02-18T06:24:27.461" v="819" actId="207"/>
          <ac:spMkLst>
            <pc:docMk/>
            <pc:sldMk cId="1099941803" sldId="273"/>
            <ac:spMk id="7" creationId="{8B80434F-2235-EF08-E0D3-2ACD27256175}"/>
          </ac:spMkLst>
        </pc:spChg>
        <pc:spChg chg="add del mod">
          <ac:chgData name="Afful, James [M E]" userId="c6308d67-3ebb-48a2-a8a4-59b491af631a" providerId="ADAL" clId="{636025CC-1749-4035-BA71-81FE8017EF5B}" dt="2025-02-18T08:23:36.505" v="1390" actId="478"/>
          <ac:spMkLst>
            <pc:docMk/>
            <pc:sldMk cId="1099941803" sldId="273"/>
            <ac:spMk id="10" creationId="{4876B834-5E32-1831-D16A-9A20227AFBBF}"/>
          </ac:spMkLst>
        </pc:spChg>
        <pc:spChg chg="add mod">
          <ac:chgData name="Afful, James [M E]" userId="c6308d67-3ebb-48a2-a8a4-59b491af631a" providerId="ADAL" clId="{636025CC-1749-4035-BA71-81FE8017EF5B}" dt="2025-02-18T08:25:05.270" v="1414" actId="1076"/>
          <ac:spMkLst>
            <pc:docMk/>
            <pc:sldMk cId="1099941803" sldId="273"/>
            <ac:spMk id="15" creationId="{5FA17DB8-436E-E050-E4DA-904A5007DA84}"/>
          </ac:spMkLst>
        </pc:spChg>
        <pc:picChg chg="del">
          <ac:chgData name="Afful, James [M E]" userId="c6308d67-3ebb-48a2-a8a4-59b491af631a" providerId="ADAL" clId="{636025CC-1749-4035-BA71-81FE8017EF5B}" dt="2025-02-18T05:03:43.981" v="226" actId="478"/>
          <ac:picMkLst>
            <pc:docMk/>
            <pc:sldMk cId="1099941803" sldId="273"/>
            <ac:picMk id="8" creationId="{67F3F8C6-D22C-99D5-371F-A63ADAD7EEB8}"/>
          </ac:picMkLst>
        </pc:picChg>
        <pc:picChg chg="del">
          <ac:chgData name="Afful, James [M E]" userId="c6308d67-3ebb-48a2-a8a4-59b491af631a" providerId="ADAL" clId="{636025CC-1749-4035-BA71-81FE8017EF5B}" dt="2025-02-18T05:03:39.964" v="225" actId="478"/>
          <ac:picMkLst>
            <pc:docMk/>
            <pc:sldMk cId="1099941803" sldId="273"/>
            <ac:picMk id="11" creationId="{5EFACF57-22F9-A57F-72FD-D417F823CF04}"/>
          </ac:picMkLst>
        </pc:picChg>
        <pc:picChg chg="add mod modCrop">
          <ac:chgData name="Afful, James [M E]" userId="c6308d67-3ebb-48a2-a8a4-59b491af631a" providerId="ADAL" clId="{636025CC-1749-4035-BA71-81FE8017EF5B}" dt="2025-02-18T08:25:24.839" v="1417" actId="1076"/>
          <ac:picMkLst>
            <pc:docMk/>
            <pc:sldMk cId="1099941803" sldId="273"/>
            <ac:picMk id="13" creationId="{43F830FA-6858-B480-1194-4C3C02B1CF13}"/>
          </ac:picMkLst>
        </pc:picChg>
      </pc:sldChg>
      <pc:sldChg chg="addSp delSp modSp add mod">
        <pc:chgData name="Afful, James [M E]" userId="c6308d67-3ebb-48a2-a8a4-59b491af631a" providerId="ADAL" clId="{636025CC-1749-4035-BA71-81FE8017EF5B}" dt="2025-02-18T08:17:42.054" v="1387" actId="14100"/>
        <pc:sldMkLst>
          <pc:docMk/>
          <pc:sldMk cId="2476836497" sldId="274"/>
        </pc:sldMkLst>
        <pc:spChg chg="mod">
          <ac:chgData name="Afful, James [M E]" userId="c6308d67-3ebb-48a2-a8a4-59b491af631a" providerId="ADAL" clId="{636025CC-1749-4035-BA71-81FE8017EF5B}" dt="2025-02-18T08:11:07.341" v="1292" actId="20577"/>
          <ac:spMkLst>
            <pc:docMk/>
            <pc:sldMk cId="2476836497" sldId="274"/>
            <ac:spMk id="2" creationId="{9522F8CC-FAC2-1291-EC54-B3659179DDDE}"/>
          </ac:spMkLst>
        </pc:spChg>
        <pc:spChg chg="del">
          <ac:chgData name="Afful, James [M E]" userId="c6308d67-3ebb-48a2-a8a4-59b491af631a" providerId="ADAL" clId="{636025CC-1749-4035-BA71-81FE8017EF5B}" dt="2025-02-18T07:53:38.150" v="1168" actId="478"/>
          <ac:spMkLst>
            <pc:docMk/>
            <pc:sldMk cId="2476836497" sldId="274"/>
            <ac:spMk id="3" creationId="{2E176299-B2BC-D96B-103F-304B363AA4B5}"/>
          </ac:spMkLst>
        </pc:spChg>
        <pc:spChg chg="del">
          <ac:chgData name="Afful, James [M E]" userId="c6308d67-3ebb-48a2-a8a4-59b491af631a" providerId="ADAL" clId="{636025CC-1749-4035-BA71-81FE8017EF5B}" dt="2025-02-18T07:53:36.238" v="1167" actId="478"/>
          <ac:spMkLst>
            <pc:docMk/>
            <pc:sldMk cId="2476836497" sldId="274"/>
            <ac:spMk id="5" creationId="{96BAB973-3BFD-AA85-A8F3-18CEB98AEC18}"/>
          </ac:spMkLst>
        </pc:spChg>
        <pc:spChg chg="add del mod">
          <ac:chgData name="Afful, James [M E]" userId="c6308d67-3ebb-48a2-a8a4-59b491af631a" providerId="ADAL" clId="{636025CC-1749-4035-BA71-81FE8017EF5B}" dt="2025-02-18T08:00:26.160" v="1223" actId="931"/>
          <ac:spMkLst>
            <pc:docMk/>
            <pc:sldMk cId="2476836497" sldId="274"/>
            <ac:spMk id="8" creationId="{369C9347-91CC-7DB0-6085-B6FBD805FEDB}"/>
          </ac:spMkLst>
        </pc:spChg>
        <pc:spChg chg="add del">
          <ac:chgData name="Afful, James [M E]" userId="c6308d67-3ebb-48a2-a8a4-59b491af631a" providerId="ADAL" clId="{636025CC-1749-4035-BA71-81FE8017EF5B}" dt="2025-02-18T08:05:53.275" v="1250" actId="22"/>
          <ac:spMkLst>
            <pc:docMk/>
            <pc:sldMk cId="2476836497" sldId="274"/>
            <ac:spMk id="16" creationId="{5CEFDDFC-DCF5-B1FF-8454-CA49439F3E95}"/>
          </ac:spMkLst>
        </pc:spChg>
        <pc:spChg chg="add del mod">
          <ac:chgData name="Afful, James [M E]" userId="c6308d67-3ebb-48a2-a8a4-59b491af631a" providerId="ADAL" clId="{636025CC-1749-4035-BA71-81FE8017EF5B}" dt="2025-02-18T08:10:08.034" v="1262"/>
          <ac:spMkLst>
            <pc:docMk/>
            <pc:sldMk cId="2476836497" sldId="274"/>
            <ac:spMk id="18" creationId="{9C0D12CA-3588-5AE1-CCAF-C30802EDAF51}"/>
          </ac:spMkLst>
        </pc:spChg>
        <pc:spChg chg="add">
          <ac:chgData name="Afful, James [M E]" userId="c6308d67-3ebb-48a2-a8a4-59b491af631a" providerId="ADAL" clId="{636025CC-1749-4035-BA71-81FE8017EF5B}" dt="2025-02-18T08:11:36.898" v="1293"/>
          <ac:spMkLst>
            <pc:docMk/>
            <pc:sldMk cId="2476836497" sldId="274"/>
            <ac:spMk id="19" creationId="{8F86E72E-6CF1-A5D7-9AF1-75AE6B76D5E0}"/>
          </ac:spMkLst>
        </pc:spChg>
        <pc:spChg chg="add">
          <ac:chgData name="Afful, James [M E]" userId="c6308d67-3ebb-48a2-a8a4-59b491af631a" providerId="ADAL" clId="{636025CC-1749-4035-BA71-81FE8017EF5B}" dt="2025-02-18T08:11:36.898" v="1293"/>
          <ac:spMkLst>
            <pc:docMk/>
            <pc:sldMk cId="2476836497" sldId="274"/>
            <ac:spMk id="20" creationId="{3C61CA7B-26BA-C36A-2409-39529C558698}"/>
          </ac:spMkLst>
        </pc:spChg>
        <pc:spChg chg="add">
          <ac:chgData name="Afful, James [M E]" userId="c6308d67-3ebb-48a2-a8a4-59b491af631a" providerId="ADAL" clId="{636025CC-1749-4035-BA71-81FE8017EF5B}" dt="2025-02-18T08:11:36.898" v="1293"/>
          <ac:spMkLst>
            <pc:docMk/>
            <pc:sldMk cId="2476836497" sldId="274"/>
            <ac:spMk id="21" creationId="{F872DF4B-C660-94ED-9F88-E26B116CE748}"/>
          </ac:spMkLst>
        </pc:spChg>
        <pc:spChg chg="add mod">
          <ac:chgData name="Afful, James [M E]" userId="c6308d67-3ebb-48a2-a8a4-59b491af631a" providerId="ADAL" clId="{636025CC-1749-4035-BA71-81FE8017EF5B}" dt="2025-02-18T08:16:42.028" v="1377" actId="1076"/>
          <ac:spMkLst>
            <pc:docMk/>
            <pc:sldMk cId="2476836497" sldId="274"/>
            <ac:spMk id="23" creationId="{A1D8101F-1704-0884-C733-3E93DCAAFC1C}"/>
          </ac:spMkLst>
        </pc:spChg>
        <pc:spChg chg="add mod">
          <ac:chgData name="Afful, James [M E]" userId="c6308d67-3ebb-48a2-a8a4-59b491af631a" providerId="ADAL" clId="{636025CC-1749-4035-BA71-81FE8017EF5B}" dt="2025-02-18T08:17:42.054" v="1387" actId="14100"/>
          <ac:spMkLst>
            <pc:docMk/>
            <pc:sldMk cId="2476836497" sldId="274"/>
            <ac:spMk id="25" creationId="{A78D5B43-7C1B-67CF-17BF-B9C165B7A9F0}"/>
          </ac:spMkLst>
        </pc:spChg>
        <pc:picChg chg="del">
          <ac:chgData name="Afful, James [M E]" userId="c6308d67-3ebb-48a2-a8a4-59b491af631a" providerId="ADAL" clId="{636025CC-1749-4035-BA71-81FE8017EF5B}" dt="2025-02-18T07:53:27.869" v="1164" actId="478"/>
          <ac:picMkLst>
            <pc:docMk/>
            <pc:sldMk cId="2476836497" sldId="274"/>
            <ac:picMk id="4" creationId="{7F93F4D5-5A83-EFEF-32A7-2AF481341358}"/>
          </ac:picMkLst>
        </pc:picChg>
        <pc:picChg chg="del">
          <ac:chgData name="Afful, James [M E]" userId="c6308d67-3ebb-48a2-a8a4-59b491af631a" providerId="ADAL" clId="{636025CC-1749-4035-BA71-81FE8017EF5B}" dt="2025-02-18T07:53:30.470" v="1165" actId="478"/>
          <ac:picMkLst>
            <pc:docMk/>
            <pc:sldMk cId="2476836497" sldId="274"/>
            <ac:picMk id="7" creationId="{E7252CFB-0662-8AE8-7AD2-74FE7A226EC2}"/>
          </ac:picMkLst>
        </pc:picChg>
        <pc:picChg chg="add mod">
          <ac:chgData name="Afful, James [M E]" userId="c6308d67-3ebb-48a2-a8a4-59b491af631a" providerId="ADAL" clId="{636025CC-1749-4035-BA71-81FE8017EF5B}" dt="2025-02-18T08:10:18.846" v="1274" actId="1035"/>
          <ac:picMkLst>
            <pc:docMk/>
            <pc:sldMk cId="2476836497" sldId="274"/>
            <ac:picMk id="10" creationId="{B87E8003-0317-4E06-0842-F6C4C23E4868}"/>
          </ac:picMkLst>
        </pc:picChg>
        <pc:picChg chg="add del mod">
          <ac:chgData name="Afful, James [M E]" userId="c6308d67-3ebb-48a2-a8a4-59b491af631a" providerId="ADAL" clId="{636025CC-1749-4035-BA71-81FE8017EF5B}" dt="2025-02-18T08:04:17.625" v="1243" actId="478"/>
          <ac:picMkLst>
            <pc:docMk/>
            <pc:sldMk cId="2476836497" sldId="274"/>
            <ac:picMk id="12" creationId="{CE8F6500-AF2E-DC0A-8896-1607AF44021A}"/>
          </ac:picMkLst>
        </pc:picChg>
        <pc:picChg chg="add mod">
          <ac:chgData name="Afful, James [M E]" userId="c6308d67-3ebb-48a2-a8a4-59b491af631a" providerId="ADAL" clId="{636025CC-1749-4035-BA71-81FE8017EF5B}" dt="2025-02-18T08:10:21.092" v="1275" actId="1076"/>
          <ac:picMkLst>
            <pc:docMk/>
            <pc:sldMk cId="2476836497" sldId="274"/>
            <ac:picMk id="14" creationId="{55B3B242-0229-4E46-555B-D49B81F9BB86}"/>
          </ac:picMkLst>
        </pc:picChg>
      </pc:sldChg>
      <pc:sldMasterChg chg="setBg modSldLayout">
        <pc:chgData name="Afful, James [M E]" userId="c6308d67-3ebb-48a2-a8a4-59b491af631a" providerId="ADAL" clId="{636025CC-1749-4035-BA71-81FE8017EF5B}" dt="2025-02-18T06:16:20.102" v="782"/>
        <pc:sldMasterMkLst>
          <pc:docMk/>
          <pc:sldMasterMk cId="874065042" sldId="2147483684"/>
        </pc:sldMasterMkLst>
        <pc:sldLayoutChg chg="setBg">
          <pc:chgData name="Afful, James [M E]" userId="c6308d67-3ebb-48a2-a8a4-59b491af631a" providerId="ADAL" clId="{636025CC-1749-4035-BA71-81FE8017EF5B}" dt="2025-02-18T06:16:20.102" v="782"/>
          <pc:sldLayoutMkLst>
            <pc:docMk/>
            <pc:sldMasterMk cId="874065042" sldId="2147483684"/>
            <pc:sldLayoutMk cId="1446647568" sldId="2147483685"/>
          </pc:sldLayoutMkLst>
        </pc:sldLayoutChg>
        <pc:sldLayoutChg chg="setBg">
          <pc:chgData name="Afful, James [M E]" userId="c6308d67-3ebb-48a2-a8a4-59b491af631a" providerId="ADAL" clId="{636025CC-1749-4035-BA71-81FE8017EF5B}" dt="2025-02-18T06:16:20.102" v="782"/>
          <pc:sldLayoutMkLst>
            <pc:docMk/>
            <pc:sldMasterMk cId="874065042" sldId="2147483684"/>
            <pc:sldLayoutMk cId="2535053701" sldId="2147483686"/>
          </pc:sldLayoutMkLst>
        </pc:sldLayoutChg>
        <pc:sldLayoutChg chg="setBg">
          <pc:chgData name="Afful, James [M E]" userId="c6308d67-3ebb-48a2-a8a4-59b491af631a" providerId="ADAL" clId="{636025CC-1749-4035-BA71-81FE8017EF5B}" dt="2025-02-18T06:16:20.102" v="782"/>
          <pc:sldLayoutMkLst>
            <pc:docMk/>
            <pc:sldMasterMk cId="874065042" sldId="2147483684"/>
            <pc:sldLayoutMk cId="198435393" sldId="2147483687"/>
          </pc:sldLayoutMkLst>
        </pc:sldLayoutChg>
        <pc:sldLayoutChg chg="modSp mod setBg">
          <pc:chgData name="Afful, James [M E]" userId="c6308d67-3ebb-48a2-a8a4-59b491af631a" providerId="ADAL" clId="{636025CC-1749-4035-BA71-81FE8017EF5B}" dt="2025-02-18T06:16:20.102" v="782"/>
          <pc:sldLayoutMkLst>
            <pc:docMk/>
            <pc:sldMasterMk cId="874065042" sldId="2147483684"/>
            <pc:sldLayoutMk cId="4009703055" sldId="2147483688"/>
          </pc:sldLayoutMkLst>
          <pc:spChg chg="mod">
            <ac:chgData name="Afful, James [M E]" userId="c6308d67-3ebb-48a2-a8a4-59b491af631a" providerId="ADAL" clId="{636025CC-1749-4035-BA71-81FE8017EF5B}" dt="2025-02-18T04:40:47.987" v="5" actId="2711"/>
            <ac:spMkLst>
              <pc:docMk/>
              <pc:sldMasterMk cId="874065042" sldId="2147483684"/>
              <pc:sldLayoutMk cId="4009703055" sldId="2147483688"/>
              <ac:spMk id="5" creationId="{AE946B7D-7BAF-8DE9-FB5A-282908B03106}"/>
            </ac:spMkLst>
          </pc:spChg>
        </pc:sldLayoutChg>
        <pc:sldLayoutChg chg="modSp mod setBg">
          <pc:chgData name="Afful, James [M E]" userId="c6308d67-3ebb-48a2-a8a4-59b491af631a" providerId="ADAL" clId="{636025CC-1749-4035-BA71-81FE8017EF5B}" dt="2025-02-18T06:16:20.102" v="782"/>
          <pc:sldLayoutMkLst>
            <pc:docMk/>
            <pc:sldMasterMk cId="874065042" sldId="2147483684"/>
            <pc:sldLayoutMk cId="427552342" sldId="2147483689"/>
          </pc:sldLayoutMkLst>
          <pc:spChg chg="mod">
            <ac:chgData name="Afful, James [M E]" userId="c6308d67-3ebb-48a2-a8a4-59b491af631a" providerId="ADAL" clId="{636025CC-1749-4035-BA71-81FE8017EF5B}" dt="2025-02-18T04:40:37.270" v="4" actId="2711"/>
            <ac:spMkLst>
              <pc:docMk/>
              <pc:sldMasterMk cId="874065042" sldId="2147483684"/>
              <pc:sldLayoutMk cId="427552342" sldId="2147483689"/>
              <ac:spMk id="7" creationId="{C7AF5675-5329-D2DB-FAFF-700D076CA886}"/>
            </ac:spMkLst>
          </pc:spChg>
        </pc:sldLayoutChg>
        <pc:sldLayoutChg chg="modSp mod setBg">
          <pc:chgData name="Afful, James [M E]" userId="c6308d67-3ebb-48a2-a8a4-59b491af631a" providerId="ADAL" clId="{636025CC-1749-4035-BA71-81FE8017EF5B}" dt="2025-02-18T06:16:20.102" v="782"/>
          <pc:sldLayoutMkLst>
            <pc:docMk/>
            <pc:sldMasterMk cId="874065042" sldId="2147483684"/>
            <pc:sldLayoutMk cId="4241461536" sldId="2147483690"/>
          </pc:sldLayoutMkLst>
          <pc:spChg chg="mod">
            <ac:chgData name="Afful, James [M E]" userId="c6308d67-3ebb-48a2-a8a4-59b491af631a" providerId="ADAL" clId="{636025CC-1749-4035-BA71-81FE8017EF5B}" dt="2025-02-18T04:40:23.258" v="3" actId="2711"/>
            <ac:spMkLst>
              <pc:docMk/>
              <pc:sldMasterMk cId="874065042" sldId="2147483684"/>
              <pc:sldLayoutMk cId="4241461536" sldId="2147483690"/>
              <ac:spMk id="3" creationId="{C23F3B23-C631-4B62-3211-30222ABE1C33}"/>
            </ac:spMkLst>
          </pc:spChg>
        </pc:sldLayoutChg>
        <pc:sldLayoutChg chg="setBg">
          <pc:chgData name="Afful, James [M E]" userId="c6308d67-3ebb-48a2-a8a4-59b491af631a" providerId="ADAL" clId="{636025CC-1749-4035-BA71-81FE8017EF5B}" dt="2025-02-18T06:16:20.102" v="782"/>
          <pc:sldLayoutMkLst>
            <pc:docMk/>
            <pc:sldMasterMk cId="874065042" sldId="2147483684"/>
            <pc:sldLayoutMk cId="3681754740" sldId="2147483691"/>
          </pc:sldLayoutMkLst>
        </pc:sldLayoutChg>
        <pc:sldLayoutChg chg="setBg">
          <pc:chgData name="Afful, James [M E]" userId="c6308d67-3ebb-48a2-a8a4-59b491af631a" providerId="ADAL" clId="{636025CC-1749-4035-BA71-81FE8017EF5B}" dt="2025-02-18T06:16:20.102" v="782"/>
          <pc:sldLayoutMkLst>
            <pc:docMk/>
            <pc:sldMasterMk cId="874065042" sldId="2147483684"/>
            <pc:sldLayoutMk cId="2292700730" sldId="2147483692"/>
          </pc:sldLayoutMkLst>
        </pc:sldLayoutChg>
        <pc:sldLayoutChg chg="setBg">
          <pc:chgData name="Afful, James [M E]" userId="c6308d67-3ebb-48a2-a8a4-59b491af631a" providerId="ADAL" clId="{636025CC-1749-4035-BA71-81FE8017EF5B}" dt="2025-02-18T06:16:20.102" v="782"/>
          <pc:sldLayoutMkLst>
            <pc:docMk/>
            <pc:sldMasterMk cId="874065042" sldId="2147483684"/>
            <pc:sldLayoutMk cId="2281944656" sldId="2147483693"/>
          </pc:sldLayoutMkLst>
        </pc:sldLayoutChg>
        <pc:sldLayoutChg chg="setBg">
          <pc:chgData name="Afful, James [M E]" userId="c6308d67-3ebb-48a2-a8a4-59b491af631a" providerId="ADAL" clId="{636025CC-1749-4035-BA71-81FE8017EF5B}" dt="2025-02-18T06:16:20.102" v="782"/>
          <pc:sldLayoutMkLst>
            <pc:docMk/>
            <pc:sldMasterMk cId="874065042" sldId="2147483684"/>
            <pc:sldLayoutMk cId="1624404105" sldId="2147483694"/>
          </pc:sldLayoutMkLst>
        </pc:sldLayoutChg>
        <pc:sldLayoutChg chg="setBg">
          <pc:chgData name="Afful, James [M E]" userId="c6308d67-3ebb-48a2-a8a4-59b491af631a" providerId="ADAL" clId="{636025CC-1749-4035-BA71-81FE8017EF5B}" dt="2025-02-18T06:16:20.102" v="782"/>
          <pc:sldLayoutMkLst>
            <pc:docMk/>
            <pc:sldMasterMk cId="874065042" sldId="2147483684"/>
            <pc:sldLayoutMk cId="2917692709" sldId="2147483695"/>
          </pc:sldLayoutMkLst>
        </pc:sldLayoutChg>
      </pc:sldMasterChg>
    </pc:docChg>
  </pc:docChgLst>
  <pc:docChgLst>
    <pc:chgData name="Savana, Sunil Kumar C" userId="S::savana@iastate.edu::ac9ea8e1-79e1-430c-9226-9f872e447547" providerId="AD" clId="Web-{3D50FC7C-7F3A-1BE3-57E1-297B4E33D25D}"/>
    <pc:docChg chg="addSld delSld modSld">
      <pc:chgData name="Savana, Sunil Kumar C" userId="S::savana@iastate.edu::ac9ea8e1-79e1-430c-9226-9f872e447547" providerId="AD" clId="Web-{3D50FC7C-7F3A-1BE3-57E1-297B4E33D25D}" dt="2025-02-18T04:05:20.317" v="128" actId="1076"/>
      <pc:docMkLst>
        <pc:docMk/>
      </pc:docMkLst>
      <pc:sldChg chg="addSp delSp modSp mod modClrScheme chgLayout">
        <pc:chgData name="Savana, Sunil Kumar C" userId="S::savana@iastate.edu::ac9ea8e1-79e1-430c-9226-9f872e447547" providerId="AD" clId="Web-{3D50FC7C-7F3A-1BE3-57E1-297B4E33D25D}" dt="2025-02-18T01:09:15.461" v="11"/>
        <pc:sldMkLst>
          <pc:docMk/>
          <pc:sldMk cId="109857222" sldId="256"/>
        </pc:sldMkLst>
        <pc:spChg chg="mod">
          <ac:chgData name="Savana, Sunil Kumar C" userId="S::savana@iastate.edu::ac9ea8e1-79e1-430c-9226-9f872e447547" providerId="AD" clId="Web-{3D50FC7C-7F3A-1BE3-57E1-297B4E33D25D}" dt="2025-02-18T01:08:38.741" v="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avana, Sunil Kumar C" userId="S::savana@iastate.edu::ac9ea8e1-79e1-430c-9226-9f872e447547" providerId="AD" clId="Web-{3D50FC7C-7F3A-1BE3-57E1-297B4E33D25D}" dt="2025-02-18T01:09:15.461" v="1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08:32.944" v="1"/>
          <ac:spMkLst>
            <pc:docMk/>
            <pc:sldMk cId="109857222" sldId="256"/>
            <ac:spMk id="9" creationId="{2E44EEE2-4845-92FD-F9CE-D6606FFC275F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08:32.944" v="1"/>
          <ac:spMkLst>
            <pc:docMk/>
            <pc:sldMk cId="109857222" sldId="256"/>
            <ac:spMk id="11" creationId="{2AEB5B65-65CC-61C6-B600-95B4BC2B91AC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08:32.944" v="1"/>
          <ac:spMkLst>
            <pc:docMk/>
            <pc:sldMk cId="109857222" sldId="256"/>
            <ac:spMk id="13" creationId="{E19D75C2-4185-0939-F2FB-8F4BE215A6E6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08:35.835" v="3"/>
          <ac:spMkLst>
            <pc:docMk/>
            <pc:sldMk cId="109857222" sldId="256"/>
            <ac:spMk id="15" creationId="{93A69DF6-FEE9-9E77-CD89-C0D420CC31F1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08:35.835" v="3"/>
          <ac:spMkLst>
            <pc:docMk/>
            <pc:sldMk cId="109857222" sldId="256"/>
            <ac:spMk id="16" creationId="{943C4C76-2EB9-C8C7-4BD2-ED6556547ED3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08:35.835" v="3"/>
          <ac:spMkLst>
            <pc:docMk/>
            <pc:sldMk cId="109857222" sldId="256"/>
            <ac:spMk id="17" creationId="{004E5867-2472-20A0-9887-CFAF1B892D82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08:38.741" v="5"/>
          <ac:spMkLst>
            <pc:docMk/>
            <pc:sldMk cId="109857222" sldId="256"/>
            <ac:spMk id="19" creationId="{4320F647-F203-541D-5DF9-2163C1727BCA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08:38.741" v="5"/>
          <ac:spMkLst>
            <pc:docMk/>
            <pc:sldMk cId="109857222" sldId="256"/>
            <ac:spMk id="20" creationId="{9E9BD4B9-C6C2-A97C-BE51-626AE12CDBC9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08:38.741" v="5"/>
          <ac:spMkLst>
            <pc:docMk/>
            <pc:sldMk cId="109857222" sldId="256"/>
            <ac:spMk id="21" creationId="{857A80AF-D40A-D540-4585-2C5099999EB9}"/>
          </ac:spMkLst>
        </pc:spChg>
        <pc:spChg chg="add mod">
          <ac:chgData name="Savana, Sunil Kumar C" userId="S::savana@iastate.edu::ac9ea8e1-79e1-430c-9226-9f872e447547" providerId="AD" clId="Web-{3D50FC7C-7F3A-1BE3-57E1-297B4E33D25D}" dt="2025-02-18T01:09:15.461" v="11"/>
          <ac:spMkLst>
            <pc:docMk/>
            <pc:sldMk cId="109857222" sldId="256"/>
            <ac:spMk id="23" creationId="{2E44EEE2-4845-92FD-F9CE-D6606FFC275F}"/>
          </ac:spMkLst>
        </pc:spChg>
        <pc:spChg chg="add mod">
          <ac:chgData name="Savana, Sunil Kumar C" userId="S::savana@iastate.edu::ac9ea8e1-79e1-430c-9226-9f872e447547" providerId="AD" clId="Web-{3D50FC7C-7F3A-1BE3-57E1-297B4E33D25D}" dt="2025-02-18T01:09:15.461" v="11"/>
          <ac:spMkLst>
            <pc:docMk/>
            <pc:sldMk cId="109857222" sldId="256"/>
            <ac:spMk id="24" creationId="{2AEB5B65-65CC-61C6-B600-95B4BC2B91AC}"/>
          </ac:spMkLst>
        </pc:spChg>
        <pc:spChg chg="add mod">
          <ac:chgData name="Savana, Sunil Kumar C" userId="S::savana@iastate.edu::ac9ea8e1-79e1-430c-9226-9f872e447547" providerId="AD" clId="Web-{3D50FC7C-7F3A-1BE3-57E1-297B4E33D25D}" dt="2025-02-18T01:09:15.461" v="11"/>
          <ac:spMkLst>
            <pc:docMk/>
            <pc:sldMk cId="109857222" sldId="256"/>
            <ac:spMk id="25" creationId="{E19D75C2-4185-0939-F2FB-8F4BE215A6E6}"/>
          </ac:spMkLst>
        </pc:spChg>
        <pc:picChg chg="mod">
          <ac:chgData name="Savana, Sunil Kumar C" userId="S::savana@iastate.edu::ac9ea8e1-79e1-430c-9226-9f872e447547" providerId="AD" clId="Web-{3D50FC7C-7F3A-1BE3-57E1-297B4E33D25D}" dt="2025-02-18T01:09:15.461" v="11"/>
          <ac:picMkLst>
            <pc:docMk/>
            <pc:sldMk cId="109857222" sldId="256"/>
            <ac:picMk id="4" creationId="{0CF4A286-5058-95A4-632E-1785E2631AEA}"/>
          </ac:picMkLst>
        </pc:picChg>
      </pc:sldChg>
      <pc:sldChg chg="addSp delSp modSp mod modClrScheme chgLayout">
        <pc:chgData name="Savana, Sunil Kumar C" userId="S::savana@iastate.edu::ac9ea8e1-79e1-430c-9226-9f872e447547" providerId="AD" clId="Web-{3D50FC7C-7F3A-1BE3-57E1-297B4E33D25D}" dt="2025-02-18T04:05:20.317" v="128" actId="1076"/>
        <pc:sldMkLst>
          <pc:docMk/>
          <pc:sldMk cId="160025618" sldId="257"/>
        </pc:sldMkLst>
        <pc:spChg chg="mod">
          <ac:chgData name="Savana, Sunil Kumar C" userId="S::savana@iastate.edu::ac9ea8e1-79e1-430c-9226-9f872e447547" providerId="AD" clId="Web-{3D50FC7C-7F3A-1BE3-57E1-297B4E33D25D}" dt="2025-02-18T01:16:28.144" v="59"/>
          <ac:spMkLst>
            <pc:docMk/>
            <pc:sldMk cId="160025618" sldId="257"/>
            <ac:spMk id="2" creationId="{6782E480-BF8E-8293-A081-ADF29CA0A241}"/>
          </ac:spMkLst>
        </pc:spChg>
        <pc:spChg chg="del mod">
          <ac:chgData name="Savana, Sunil Kumar C" userId="S::savana@iastate.edu::ac9ea8e1-79e1-430c-9226-9f872e447547" providerId="AD" clId="Web-{3D50FC7C-7F3A-1BE3-57E1-297B4E33D25D}" dt="2025-02-18T01:11:05.307" v="14"/>
          <ac:spMkLst>
            <pc:docMk/>
            <pc:sldMk cId="160025618" sldId="257"/>
            <ac:spMk id="3" creationId="{B498253B-9D43-E6E4-069E-7F544BEBD366}"/>
          </ac:spMkLst>
        </pc:spChg>
        <pc:spChg chg="add mod">
          <ac:chgData name="Savana, Sunil Kumar C" userId="S::savana@iastate.edu::ac9ea8e1-79e1-430c-9226-9f872e447547" providerId="AD" clId="Web-{3D50FC7C-7F3A-1BE3-57E1-297B4E33D25D}" dt="2025-02-18T01:16:28.144" v="59"/>
          <ac:spMkLst>
            <pc:docMk/>
            <pc:sldMk cId="160025618" sldId="257"/>
            <ac:spMk id="5" creationId="{60F85143-C1F0-6CDA-5A7A-4FA1F7B493F3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16:13.987" v="57"/>
          <ac:spMkLst>
            <pc:docMk/>
            <pc:sldMk cId="160025618" sldId="257"/>
            <ac:spMk id="10" creationId="{D4583511-E641-84FA-AB3F-297EF917DC43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16:13.987" v="57"/>
          <ac:spMkLst>
            <pc:docMk/>
            <pc:sldMk cId="160025618" sldId="257"/>
            <ac:spMk id="12" creationId="{4F249CDD-440B-E655-F39C-2BC53C7A4F66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16:13.987" v="57"/>
          <ac:spMkLst>
            <pc:docMk/>
            <pc:sldMk cId="160025618" sldId="257"/>
            <ac:spMk id="14" creationId="{FC296617-1DA5-0A09-7308-7C3EFDE91571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16:13.987" v="57"/>
          <ac:spMkLst>
            <pc:docMk/>
            <pc:sldMk cId="160025618" sldId="257"/>
            <ac:spMk id="16" creationId="{01FBAB98-DF65-6CC6-0435-C7487D6C6358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16:13.987" v="57"/>
          <ac:spMkLst>
            <pc:docMk/>
            <pc:sldMk cId="160025618" sldId="257"/>
            <ac:spMk id="18" creationId="{43B85145-38EC-D5E9-1028-2792B0786E81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16:28.144" v="59"/>
          <ac:spMkLst>
            <pc:docMk/>
            <pc:sldMk cId="160025618" sldId="257"/>
            <ac:spMk id="20" creationId="{A691DD07-9E7B-F3E2-14DF-8087C8848F08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16:28.144" v="59"/>
          <ac:spMkLst>
            <pc:docMk/>
            <pc:sldMk cId="160025618" sldId="257"/>
            <ac:spMk id="21" creationId="{9CEC4A66-4BF0-F6AC-19F6-9E8D39F7BE07}"/>
          </ac:spMkLst>
        </pc:spChg>
        <pc:spChg chg="add del mod">
          <ac:chgData name="Savana, Sunil Kumar C" userId="S::savana@iastate.edu::ac9ea8e1-79e1-430c-9226-9f872e447547" providerId="AD" clId="Web-{3D50FC7C-7F3A-1BE3-57E1-297B4E33D25D}" dt="2025-02-18T01:16:28.144" v="59"/>
          <ac:spMkLst>
            <pc:docMk/>
            <pc:sldMk cId="160025618" sldId="257"/>
            <ac:spMk id="22" creationId="{00DAE9F1-FE2D-225A-BCDD-3379D4107A98}"/>
          </ac:spMkLst>
        </pc:spChg>
        <pc:picChg chg="add mod ord">
          <ac:chgData name="Savana, Sunil Kumar C" userId="S::savana@iastate.edu::ac9ea8e1-79e1-430c-9226-9f872e447547" providerId="AD" clId="Web-{3D50FC7C-7F3A-1BE3-57E1-297B4E33D25D}" dt="2025-02-18T04:05:20.317" v="128" actId="1076"/>
          <ac:picMkLst>
            <pc:docMk/>
            <pc:sldMk cId="160025618" sldId="257"/>
            <ac:picMk id="4" creationId="{FE0A893F-5768-4B53-6B64-1D4B3EA7C63F}"/>
          </ac:picMkLst>
        </pc:picChg>
      </pc:sldChg>
      <pc:sldChg chg="new del">
        <pc:chgData name="Savana, Sunil Kumar C" userId="S::savana@iastate.edu::ac9ea8e1-79e1-430c-9226-9f872e447547" providerId="AD" clId="Web-{3D50FC7C-7F3A-1BE3-57E1-297B4E33D25D}" dt="2025-02-18T01:16:28.925" v="60"/>
        <pc:sldMkLst>
          <pc:docMk/>
          <pc:sldMk cId="920053557" sldId="258"/>
        </pc:sldMkLst>
      </pc:sldChg>
      <pc:sldChg chg="addSp modSp new mod modClrScheme chgLayout">
        <pc:chgData name="Savana, Sunil Kumar C" userId="S::savana@iastate.edu::ac9ea8e1-79e1-430c-9226-9f872e447547" providerId="AD" clId="Web-{3D50FC7C-7F3A-1BE3-57E1-297B4E33D25D}" dt="2025-02-18T01:21:05.198" v="72"/>
        <pc:sldMkLst>
          <pc:docMk/>
          <pc:sldMk cId="1457393370" sldId="258"/>
        </pc:sldMkLst>
        <pc:spChg chg="mod">
          <ac:chgData name="Savana, Sunil Kumar C" userId="S::savana@iastate.edu::ac9ea8e1-79e1-430c-9226-9f872e447547" providerId="AD" clId="Web-{3D50FC7C-7F3A-1BE3-57E1-297B4E33D25D}" dt="2025-02-18T01:21:05.198" v="72"/>
          <ac:spMkLst>
            <pc:docMk/>
            <pc:sldMk cId="1457393370" sldId="258"/>
            <ac:spMk id="2" creationId="{C86738DD-F960-2FAB-51D3-AB59ECF5470D}"/>
          </ac:spMkLst>
        </pc:spChg>
        <pc:spChg chg="mod">
          <ac:chgData name="Savana, Sunil Kumar C" userId="S::savana@iastate.edu::ac9ea8e1-79e1-430c-9226-9f872e447547" providerId="AD" clId="Web-{3D50FC7C-7F3A-1BE3-57E1-297B4E33D25D}" dt="2025-02-18T01:21:05.198" v="72"/>
          <ac:spMkLst>
            <pc:docMk/>
            <pc:sldMk cId="1457393370" sldId="258"/>
            <ac:spMk id="3" creationId="{FC345886-A9A5-5C9E-6F08-2D527FE2F4B6}"/>
          </ac:spMkLst>
        </pc:spChg>
        <pc:spChg chg="mod">
          <ac:chgData name="Savana, Sunil Kumar C" userId="S::savana@iastate.edu::ac9ea8e1-79e1-430c-9226-9f872e447547" providerId="AD" clId="Web-{3D50FC7C-7F3A-1BE3-57E1-297B4E33D25D}" dt="2025-02-18T01:21:05.198" v="72"/>
          <ac:spMkLst>
            <pc:docMk/>
            <pc:sldMk cId="1457393370" sldId="258"/>
            <ac:spMk id="4" creationId="{46938E06-746E-21A9-5058-0176A62AEA2D}"/>
          </ac:spMkLst>
        </pc:spChg>
        <pc:spChg chg="mod">
          <ac:chgData name="Savana, Sunil Kumar C" userId="S::savana@iastate.edu::ac9ea8e1-79e1-430c-9226-9f872e447547" providerId="AD" clId="Web-{3D50FC7C-7F3A-1BE3-57E1-297B4E33D25D}" dt="2025-02-18T01:21:05.198" v="72"/>
          <ac:spMkLst>
            <pc:docMk/>
            <pc:sldMk cId="1457393370" sldId="258"/>
            <ac:spMk id="5" creationId="{82C7A638-5469-5D0C-D01F-7670C2500C59}"/>
          </ac:spMkLst>
        </pc:spChg>
        <pc:spChg chg="mod">
          <ac:chgData name="Savana, Sunil Kumar C" userId="S::savana@iastate.edu::ac9ea8e1-79e1-430c-9226-9f872e447547" providerId="AD" clId="Web-{3D50FC7C-7F3A-1BE3-57E1-297B4E33D25D}" dt="2025-02-18T01:21:05.198" v="72"/>
          <ac:spMkLst>
            <pc:docMk/>
            <pc:sldMk cId="1457393370" sldId="258"/>
            <ac:spMk id="6" creationId="{79901DAD-3786-B3E4-2F45-418C7FCEC07C}"/>
          </ac:spMkLst>
        </pc:spChg>
        <pc:picChg chg="add mod ord">
          <ac:chgData name="Savana, Sunil Kumar C" userId="S::savana@iastate.edu::ac9ea8e1-79e1-430c-9226-9f872e447547" providerId="AD" clId="Web-{3D50FC7C-7F3A-1BE3-57E1-297B4E33D25D}" dt="2025-02-18T01:21:05.198" v="72"/>
          <ac:picMkLst>
            <pc:docMk/>
            <pc:sldMk cId="1457393370" sldId="258"/>
            <ac:picMk id="7" creationId="{DC6383F2-0FA3-8CB2-3103-E1AE798BC07A}"/>
          </ac:picMkLst>
        </pc:picChg>
      </pc:sldChg>
      <pc:sldChg chg="addSp delSp modSp new">
        <pc:chgData name="Savana, Sunil Kumar C" userId="S::savana@iastate.edu::ac9ea8e1-79e1-430c-9226-9f872e447547" providerId="AD" clId="Web-{3D50FC7C-7F3A-1BE3-57E1-297B4E33D25D}" dt="2025-02-18T03:21:19.097" v="106" actId="14100"/>
        <pc:sldMkLst>
          <pc:docMk/>
          <pc:sldMk cId="4238451959" sldId="259"/>
        </pc:sldMkLst>
        <pc:spChg chg="mod">
          <ac:chgData name="Savana, Sunil Kumar C" userId="S::savana@iastate.edu::ac9ea8e1-79e1-430c-9226-9f872e447547" providerId="AD" clId="Web-{3D50FC7C-7F3A-1BE3-57E1-297B4E33D25D}" dt="2025-02-18T03:15:17.805" v="78" actId="20577"/>
          <ac:spMkLst>
            <pc:docMk/>
            <pc:sldMk cId="4238451959" sldId="259"/>
            <ac:spMk id="2" creationId="{00F62404-68EF-3159-6DCD-D3AA170AA8E4}"/>
          </ac:spMkLst>
        </pc:spChg>
        <pc:spChg chg="mod">
          <ac:chgData name="Savana, Sunil Kumar C" userId="S::savana@iastate.edu::ac9ea8e1-79e1-430c-9226-9f872e447547" providerId="AD" clId="Web-{3D50FC7C-7F3A-1BE3-57E1-297B4E33D25D}" dt="2025-02-18T03:21:03.862" v="103" actId="1076"/>
          <ac:spMkLst>
            <pc:docMk/>
            <pc:sldMk cId="4238451959" sldId="259"/>
            <ac:spMk id="3" creationId="{7C8DD1C3-0A6F-E9CE-C6E6-75B07F1BB3D6}"/>
          </ac:spMkLst>
        </pc:spChg>
        <pc:spChg chg="del mod">
          <ac:chgData name="Savana, Sunil Kumar C" userId="S::savana@iastate.edu::ac9ea8e1-79e1-430c-9226-9f872e447547" providerId="AD" clId="Web-{3D50FC7C-7F3A-1BE3-57E1-297B4E33D25D}" dt="2025-02-18T03:20:26.533" v="96"/>
          <ac:spMkLst>
            <pc:docMk/>
            <pc:sldMk cId="4238451959" sldId="259"/>
            <ac:spMk id="4" creationId="{65F10600-7879-8387-4917-BBAEF9AA527E}"/>
          </ac:spMkLst>
        </pc:spChg>
        <pc:picChg chg="add mod ord">
          <ac:chgData name="Savana, Sunil Kumar C" userId="S::savana@iastate.edu::ac9ea8e1-79e1-430c-9226-9f872e447547" providerId="AD" clId="Web-{3D50FC7C-7F3A-1BE3-57E1-297B4E33D25D}" dt="2025-02-18T03:21:19.097" v="106" actId="14100"/>
          <ac:picMkLst>
            <pc:docMk/>
            <pc:sldMk cId="4238451959" sldId="259"/>
            <ac:picMk id="8" creationId="{1669622A-4909-71B2-41D7-89D6C5C2F493}"/>
          </ac:picMkLst>
        </pc:picChg>
      </pc:sldChg>
      <pc:sldChg chg="addSp delSp modSp new">
        <pc:chgData name="Savana, Sunil Kumar C" userId="S::savana@iastate.edu::ac9ea8e1-79e1-430c-9226-9f872e447547" providerId="AD" clId="Web-{3D50FC7C-7F3A-1BE3-57E1-297B4E33D25D}" dt="2025-02-18T03:26:51.186" v="126" actId="14100"/>
        <pc:sldMkLst>
          <pc:docMk/>
          <pc:sldMk cId="3432062057" sldId="260"/>
        </pc:sldMkLst>
        <pc:spChg chg="mod">
          <ac:chgData name="Savana, Sunil Kumar C" userId="S::savana@iastate.edu::ac9ea8e1-79e1-430c-9226-9f872e447547" providerId="AD" clId="Web-{3D50FC7C-7F3A-1BE3-57E1-297B4E33D25D}" dt="2025-02-18T03:24:59.714" v="111" actId="20577"/>
          <ac:spMkLst>
            <pc:docMk/>
            <pc:sldMk cId="3432062057" sldId="260"/>
            <ac:spMk id="2" creationId="{60F913ED-51A7-55C2-8C12-5F0A1C70F22A}"/>
          </ac:spMkLst>
        </pc:spChg>
        <pc:spChg chg="mod">
          <ac:chgData name="Savana, Sunil Kumar C" userId="S::savana@iastate.edu::ac9ea8e1-79e1-430c-9226-9f872e447547" providerId="AD" clId="Web-{3D50FC7C-7F3A-1BE3-57E1-297B4E33D25D}" dt="2025-02-18T03:26:38.701" v="124" actId="20577"/>
          <ac:spMkLst>
            <pc:docMk/>
            <pc:sldMk cId="3432062057" sldId="260"/>
            <ac:spMk id="3" creationId="{E2546199-C33E-F397-0543-7796A41EB67E}"/>
          </ac:spMkLst>
        </pc:spChg>
        <pc:spChg chg="del mod">
          <ac:chgData name="Savana, Sunil Kumar C" userId="S::savana@iastate.edu::ac9ea8e1-79e1-430c-9226-9f872e447547" providerId="AD" clId="Web-{3D50FC7C-7F3A-1BE3-57E1-297B4E33D25D}" dt="2025-02-18T03:26:17.732" v="121"/>
          <ac:spMkLst>
            <pc:docMk/>
            <pc:sldMk cId="3432062057" sldId="260"/>
            <ac:spMk id="4" creationId="{32CA2F6E-126B-F180-A02D-9C72CBA4B3F9}"/>
          </ac:spMkLst>
        </pc:spChg>
        <pc:picChg chg="add mod ord">
          <ac:chgData name="Savana, Sunil Kumar C" userId="S::savana@iastate.edu::ac9ea8e1-79e1-430c-9226-9f872e447547" providerId="AD" clId="Web-{3D50FC7C-7F3A-1BE3-57E1-297B4E33D25D}" dt="2025-02-18T03:26:51.186" v="126" actId="14100"/>
          <ac:picMkLst>
            <pc:docMk/>
            <pc:sldMk cId="3432062057" sldId="260"/>
            <ac:picMk id="8" creationId="{7DFE558E-45AA-C25F-05F1-BFFD5D9EDE8D}"/>
          </ac:picMkLst>
        </pc:picChg>
      </pc:sldChg>
      <pc:sldChg chg="new">
        <pc:chgData name="Savana, Sunil Kumar C" userId="S::savana@iastate.edu::ac9ea8e1-79e1-430c-9226-9f872e447547" providerId="AD" clId="Web-{3D50FC7C-7F3A-1BE3-57E1-297B4E33D25D}" dt="2025-02-18T03:27:02.108" v="127"/>
        <pc:sldMkLst>
          <pc:docMk/>
          <pc:sldMk cId="265437129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7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0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9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53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281" y="6289102"/>
            <a:ext cx="2743200" cy="31822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6374C2F-71A1-43C9-B2F6-A4FAC8157F1A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649" y="6289102"/>
            <a:ext cx="2743200" cy="31822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D631DCC-9916-4BB7-A2E9-25EC84C740A7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8387" y="6306458"/>
            <a:ext cx="2743200" cy="31822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59146A-335D-4B7F-86AE-5D483B1F631C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6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5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0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4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20000"/>
              <a:lumOff val="80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65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brary.hbs.edu/working-knowledge/national-health-costs-could-decrease-if-managers-reduce-work-stress" TargetMode="External"/><Relationship Id="rId2" Type="http://schemas.openxmlformats.org/officeDocument/2006/relationships/hyperlink" Target="https://www.gallup.com/workplace/612518/driving-federal-government-burnout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21" y="1475694"/>
            <a:ext cx="10846556" cy="86517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Breaking the Burnout Cycle</a:t>
            </a:r>
          </a:p>
        </p:txBody>
      </p:sp>
      <p:sp>
        <p:nvSpPr>
          <p:cNvPr id="23" name="Date Placeholder 4">
            <a:extLst>
              <a:ext uri="{FF2B5EF4-FFF2-40B4-BE49-F238E27FC236}">
                <a16:creationId xmlns:a16="http://schemas.microsoft.com/office/drawing/2014/main" id="{2E44EEE2-4845-92FD-F9CE-D6606FFC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976" y="6375487"/>
            <a:ext cx="2743200" cy="31822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B56DCA8-8827-4216-B834-9480F506807D}" type="datetime1">
              <a:rPr lang="en-US" sz="1050">
                <a:solidFill>
                  <a:schemeClr val="bg2"/>
                </a:solidFill>
              </a:rPr>
              <a:pPr>
                <a:spcAft>
                  <a:spcPts val="600"/>
                </a:spcAft>
              </a:pPr>
              <a:t>2/20/2025</a:t>
            </a:fld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2AEB5B65-65CC-61C6-B600-95B4BC2B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2"/>
                </a:solidFill>
              </a:rPr>
              <a:t>
              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E19D75C2-4185-0939-F2FB-8F4BE215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dirty="0">
                <a:solidFill>
                  <a:schemeClr val="bg2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79900-8F06-1C30-DC21-A97820B9FFE9}"/>
              </a:ext>
            </a:extLst>
          </p:cNvPr>
          <p:cNvSpPr txBox="1"/>
          <p:nvPr/>
        </p:nvSpPr>
        <p:spPr>
          <a:xfrm>
            <a:off x="2478311" y="2549012"/>
            <a:ext cx="70890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 Study on Work-Life Balance &amp; Well-Being</a:t>
            </a:r>
            <a:r>
              <a:rPr lang="en-US" sz="2400" dirty="0">
                <a:solidFill>
                  <a:schemeClr val="bg2"/>
                </a:solidFill>
              </a:rPr>
              <a:t>​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59CC-E189-A5F2-1FD6-35A24D95846A}"/>
              </a:ext>
            </a:extLst>
          </p:cNvPr>
          <p:cNvSpPr txBox="1"/>
          <p:nvPr/>
        </p:nvSpPr>
        <p:spPr>
          <a:xfrm>
            <a:off x="8531355" y="4852442"/>
            <a:ext cx="287259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By:</a:t>
            </a:r>
          </a:p>
          <a:p>
            <a:r>
              <a:rPr lang="en-US" b="1" dirty="0">
                <a:solidFill>
                  <a:schemeClr val="bg2"/>
                </a:solidFill>
              </a:rPr>
              <a:t>Sunil Kumar Savana</a:t>
            </a:r>
          </a:p>
          <a:p>
            <a:r>
              <a:rPr lang="en-US" b="1" dirty="0">
                <a:solidFill>
                  <a:schemeClr val="bg2"/>
                </a:solidFill>
              </a:rPr>
              <a:t>Tharani </a:t>
            </a:r>
            <a:r>
              <a:rPr lang="en-US" b="1" dirty="0" err="1">
                <a:solidFill>
                  <a:schemeClr val="bg2"/>
                </a:solidFill>
              </a:rPr>
              <a:t>Vadde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Balaji S. </a:t>
            </a:r>
            <a:r>
              <a:rPr lang="en-US" b="1" dirty="0" err="1">
                <a:solidFill>
                  <a:schemeClr val="bg2"/>
                </a:solidFill>
              </a:rPr>
              <a:t>Pokuri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James Afful</a:t>
            </a:r>
          </a:p>
        </p:txBody>
      </p:sp>
      <p:pic>
        <p:nvPicPr>
          <p:cNvPr id="3" name="Picture 2" descr="A person sleeping on a computer&#10;&#10;AI-generated content may be incorrect.">
            <a:extLst>
              <a:ext uri="{FF2B5EF4-FFF2-40B4-BE49-F238E27FC236}">
                <a16:creationId xmlns:a16="http://schemas.microsoft.com/office/drawing/2014/main" id="{FF53FD3E-B0A1-B9A7-B937-CE0989016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30" y="3784767"/>
            <a:ext cx="3812738" cy="254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B4A50-5908-05D6-6C8C-E39A82D8D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4E92-37AC-D0A7-B7C6-63CC1317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4"/>
            <a:ext cx="10515600" cy="7540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309B-3AF7-8031-F019-CA1DFC65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9" y="1183374"/>
            <a:ext cx="6083808" cy="180289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today's fast-paced world, stress, burnout, and work-life imbalance are at all-time highs. 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Companies lose ~ $200 billion annually due to stress-related absenteeism &amp; low productivity</a:t>
            </a:r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(5-8% of National Spending on </a:t>
            </a:r>
            <a:r>
              <a:rPr lang="en-US" sz="20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heathcare</a:t>
            </a:r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is a trillion-dollar industry) ~ Harvard Business Review.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48A5F-A334-9B21-8119-F2A8434143EF}"/>
              </a:ext>
            </a:extLst>
          </p:cNvPr>
          <p:cNvSpPr txBox="1"/>
          <p:nvPr/>
        </p:nvSpPr>
        <p:spPr>
          <a:xfrm>
            <a:off x="3390536" y="6316894"/>
            <a:ext cx="579911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https://www.gallup.com/workplace/612518/driving-federal-government-burnout.aspx</a:t>
            </a:r>
            <a:r>
              <a:rPr lang="en-US" sz="10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B3818-181F-58B5-506F-4CA4FD6603F0}"/>
              </a:ext>
            </a:extLst>
          </p:cNvPr>
          <p:cNvSpPr txBox="1"/>
          <p:nvPr/>
        </p:nvSpPr>
        <p:spPr>
          <a:xfrm>
            <a:off x="2661007" y="6505253"/>
            <a:ext cx="779013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https://www.library.hbs.edu/working-knowledge/national-health-costs-could-decrease-if-managers-reduce-work-stress</a:t>
            </a:r>
            <a:endParaRPr lang="en-US" sz="10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FA3D0-0B65-0F73-8A33-B5849D650762}"/>
              </a:ext>
            </a:extLst>
          </p:cNvPr>
          <p:cNvSpPr txBox="1"/>
          <p:nvPr/>
        </p:nvSpPr>
        <p:spPr>
          <a:xfrm>
            <a:off x="582169" y="4203358"/>
            <a:ext cx="62484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 data-driven study answers: 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lifestyle factors most influence well-being &amp; productivity?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individuals optimize their work-life balance?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can businesses do to maximize workforce efficiency while reducing burnout?​</a:t>
            </a:r>
          </a:p>
        </p:txBody>
      </p:sp>
      <p:pic>
        <p:nvPicPr>
          <p:cNvPr id="10" name="Picture 9" descr="A collage of a baby yoda&#10;&#10;AI-generated content may be incorrect.">
            <a:extLst>
              <a:ext uri="{FF2B5EF4-FFF2-40B4-BE49-F238E27FC236}">
                <a16:creationId xmlns:a16="http://schemas.microsoft.com/office/drawing/2014/main" id="{4750EA52-3A5F-8016-CC0C-3F144D175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591" y="1879518"/>
            <a:ext cx="3243073" cy="32430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743A8B-1F42-02F5-F1D6-F3F3C374E85A}"/>
              </a:ext>
            </a:extLst>
          </p:cNvPr>
          <p:cNvSpPr txBox="1"/>
          <p:nvPr/>
        </p:nvSpPr>
        <p:spPr>
          <a:xfrm>
            <a:off x="568452" y="3225400"/>
            <a:ext cx="6656832" cy="646331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Individuals with high work-life balance are more productive and report higher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15751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5583E-E294-FCD5-8C1A-9FA3548E2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C1B3-BD9F-7E0A-88C7-9FC849E5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" y="190737"/>
            <a:ext cx="12174327" cy="677699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2"/>
                </a:solidFill>
                <a:ea typeface="+mj-lt"/>
                <a:cs typeface="+mj-lt"/>
              </a:rPr>
              <a:t>Description of Dataset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Content Placeholder 9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33677A45-C6D2-D004-D3AB-4F76E1291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0" y="1115822"/>
            <a:ext cx="10116413" cy="5367338"/>
          </a:xfrm>
          <a:ln>
            <a:solidFill>
              <a:schemeClr val="bg2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EC3D08-4148-0B22-8C15-BBF55FC34955}"/>
              </a:ext>
            </a:extLst>
          </p:cNvPr>
          <p:cNvSpPr txBox="1"/>
          <p:nvPr/>
        </p:nvSpPr>
        <p:spPr>
          <a:xfrm>
            <a:off x="8124281" y="4707360"/>
            <a:ext cx="2838553" cy="7386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Total 24 data Columns</a:t>
            </a:r>
          </a:p>
          <a:p>
            <a:r>
              <a:rPr lang="en-US" sz="1400" dirty="0">
                <a:solidFill>
                  <a:schemeClr val="bg2"/>
                </a:solidFill>
              </a:rPr>
              <a:t>15972 entries</a:t>
            </a:r>
          </a:p>
          <a:p>
            <a:r>
              <a:rPr lang="en-US" sz="1400" dirty="0">
                <a:solidFill>
                  <a:schemeClr val="bg2"/>
                </a:solidFill>
              </a:rPr>
              <a:t>592 duplicates</a:t>
            </a:r>
          </a:p>
        </p:txBody>
      </p:sp>
    </p:spTree>
    <p:extLst>
      <p:ext uri="{BB962C8B-B14F-4D97-AF65-F5344CB8AC3E}">
        <p14:creationId xmlns:p14="http://schemas.microsoft.com/office/powerpoint/2010/main" val="420632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5ACA7-6780-A300-8073-6894CEABE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578C-35AA-8328-08D1-6E7F87E1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" y="99297"/>
            <a:ext cx="12174327" cy="677699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2"/>
                </a:solidFill>
                <a:ea typeface="+mj-lt"/>
                <a:cs typeface="+mj-lt"/>
              </a:rPr>
              <a:t>Description of Dataset and Analyses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6" name="Picture 15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32EB1CC8-9869-B7F1-BEA1-81DF2051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9" y="1001263"/>
            <a:ext cx="4652784" cy="2258513"/>
          </a:xfrm>
          <a:prstGeom prst="rect">
            <a:avLst/>
          </a:prstGeom>
        </p:spPr>
      </p:pic>
      <p:pic>
        <p:nvPicPr>
          <p:cNvPr id="18" name="Picture 17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5033D01A-0288-3401-86AA-48A700E7C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9" y="3677197"/>
            <a:ext cx="5772540" cy="2493410"/>
          </a:xfrm>
          <a:prstGeom prst="rect">
            <a:avLst/>
          </a:prstGeom>
        </p:spPr>
      </p:pic>
      <p:pic>
        <p:nvPicPr>
          <p:cNvPr id="20" name="Picture 19" descr="A graph showing a number of different colored bars&#10;&#10;AI-generated content may be incorrect.">
            <a:extLst>
              <a:ext uri="{FF2B5EF4-FFF2-40B4-BE49-F238E27FC236}">
                <a16:creationId xmlns:a16="http://schemas.microsoft.com/office/drawing/2014/main" id="{D585C865-5110-9877-7EF8-E7758E77A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54" y="995741"/>
            <a:ext cx="4652784" cy="2264035"/>
          </a:xfrm>
          <a:prstGeom prst="rect">
            <a:avLst/>
          </a:prstGeom>
        </p:spPr>
      </p:pic>
      <p:pic>
        <p:nvPicPr>
          <p:cNvPr id="22" name="Picture 21" descr="A graph of a burnout&#10;&#10;AI-generated content may be incorrect.">
            <a:extLst>
              <a:ext uri="{FF2B5EF4-FFF2-40B4-BE49-F238E27FC236}">
                <a16:creationId xmlns:a16="http://schemas.microsoft.com/office/drawing/2014/main" id="{F9B15990-F330-3948-FBDA-167233926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71" y="3677197"/>
            <a:ext cx="5745290" cy="24934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7275BA-9594-109E-20F9-080536E876AF}"/>
              </a:ext>
            </a:extLst>
          </p:cNvPr>
          <p:cNvSpPr txBox="1"/>
          <p:nvPr/>
        </p:nvSpPr>
        <p:spPr>
          <a:xfrm>
            <a:off x="6964877" y="6306925"/>
            <a:ext cx="4889754" cy="281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burnout threshold (high stress level ≥ 4)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4BD2A8-7E3F-FE17-A053-A9F8C7EE6BD3}"/>
              </a:ext>
            </a:extLst>
          </p:cNvPr>
          <p:cNvSpPr/>
          <p:nvPr/>
        </p:nvSpPr>
        <p:spPr>
          <a:xfrm>
            <a:off x="6077712" y="813815"/>
            <a:ext cx="45719" cy="595862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0D4C9-3789-F628-D75B-0699E7970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272A-44F8-9912-86CA-26FFF573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" y="209025"/>
            <a:ext cx="12174327" cy="677699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2"/>
                </a:solidFill>
                <a:ea typeface="+mj-lt"/>
                <a:cs typeface="+mj-lt"/>
              </a:rPr>
              <a:t>What Drives Well-Being?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Picture 11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13A72C3C-FAB6-5458-9A11-B0DB9611A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3" y="981366"/>
            <a:ext cx="4700955" cy="2608000"/>
          </a:xfrm>
          <a:prstGeom prst="rect">
            <a:avLst/>
          </a:prstGeom>
        </p:spPr>
      </p:pic>
      <p:pic>
        <p:nvPicPr>
          <p:cNvPr id="14" name="Picture 1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4991496B-87C2-0C52-7A82-32ABB2A8E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3" y="3833409"/>
            <a:ext cx="4700955" cy="2759148"/>
          </a:xfrm>
          <a:prstGeom prst="rect">
            <a:avLst/>
          </a:prstGeom>
        </p:spPr>
      </p:pic>
      <p:pic>
        <p:nvPicPr>
          <p:cNvPr id="18" name="Picture 17" descr="A chart of a physical activity&#10;&#10;AI-generated content may be incorrect.">
            <a:extLst>
              <a:ext uri="{FF2B5EF4-FFF2-40B4-BE49-F238E27FC236}">
                <a16:creationId xmlns:a16="http://schemas.microsoft.com/office/drawing/2014/main" id="{B2252652-784E-D12D-3FCF-CDA6B3A42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675" y="2183525"/>
            <a:ext cx="5622045" cy="329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5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5FDCD-2668-C122-98B0-73F4E53F3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1985-6E93-8F1A-42DB-9479AD41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" y="126729"/>
            <a:ext cx="12174327" cy="677699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2"/>
                </a:solidFill>
                <a:ea typeface="+mj-lt"/>
                <a:cs typeface="+mj-lt"/>
              </a:rPr>
              <a:t>Sleep &amp; Stress vs Productivity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Picture 9" descr="A graph of a sleep time&#10;&#10;AI-generated content may be incorrect.">
            <a:extLst>
              <a:ext uri="{FF2B5EF4-FFF2-40B4-BE49-F238E27FC236}">
                <a16:creationId xmlns:a16="http://schemas.microsoft.com/office/drawing/2014/main" id="{E7F3567A-8533-553D-9F0B-D0A0E5D6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84" y="1411742"/>
            <a:ext cx="5457452" cy="3562593"/>
          </a:xfrm>
          <a:prstGeom prst="rect">
            <a:avLst/>
          </a:prstGeom>
        </p:spPr>
      </p:pic>
      <p:pic>
        <p:nvPicPr>
          <p:cNvPr id="12" name="Picture 11" descr="A graph with a red line&#10;&#10;AI-generated content may be incorrect.">
            <a:extLst>
              <a:ext uri="{FF2B5EF4-FFF2-40B4-BE49-F238E27FC236}">
                <a16:creationId xmlns:a16="http://schemas.microsoft.com/office/drawing/2014/main" id="{7DA59169-BEC5-1DE7-9DA2-F9F4AACED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1411742"/>
            <a:ext cx="5457452" cy="3562593"/>
          </a:xfrm>
          <a:prstGeom prst="rect">
            <a:avLst/>
          </a:prstGeom>
        </p:spPr>
      </p:pic>
      <p:pic>
        <p:nvPicPr>
          <p:cNvPr id="14" name="Picture 13" descr="A person writing on a glass board&#10;&#10;AI-generated content may be incorrect.">
            <a:extLst>
              <a:ext uri="{FF2B5EF4-FFF2-40B4-BE49-F238E27FC236}">
                <a16:creationId xmlns:a16="http://schemas.microsoft.com/office/drawing/2014/main" id="{504E0441-07F0-BC2D-C55E-1C5292D21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116" y="4974335"/>
            <a:ext cx="2552700" cy="18379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5E440B-4D72-F065-5E8B-0AA723609BDF}"/>
              </a:ext>
            </a:extLst>
          </p:cNvPr>
          <p:cNvSpPr txBox="1"/>
          <p:nvPr/>
        </p:nvSpPr>
        <p:spPr>
          <a:xfrm>
            <a:off x="5969516" y="5170032"/>
            <a:ext cx="9212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bg2"/>
                </a:solidFill>
                <a:ea typeface="+mj-lt"/>
                <a:cs typeface="+mj-lt"/>
              </a:rPr>
              <a:t>=</a:t>
            </a:r>
            <a:endParaRPr lang="en-US" sz="8800" b="1" dirty="0"/>
          </a:p>
        </p:txBody>
      </p:sp>
      <p:pic>
        <p:nvPicPr>
          <p:cNvPr id="20" name="Picture 19" descr="A person sleeping in a bed&#10;&#10;AI-generated content may be incorrect.">
            <a:extLst>
              <a:ext uri="{FF2B5EF4-FFF2-40B4-BE49-F238E27FC236}">
                <a16:creationId xmlns:a16="http://schemas.microsoft.com/office/drawing/2014/main" id="{CC06B0C2-5F7C-5635-B80E-DB46A4CCB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1" y="5115458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8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CF303-BA53-0559-DFF3-475F6B9CF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F8CC-FAC2-1291-EC54-B3659179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" y="181593"/>
            <a:ext cx="12174327" cy="677699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2"/>
                </a:solidFill>
                <a:ea typeface="+mj-lt"/>
                <a:cs typeface="+mj-lt"/>
              </a:rPr>
              <a:t>Categories of People &amp; Conclusion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Content Placeholder 9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B87E8003-0317-4E06-0842-F6C4C23E4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0" y="935250"/>
            <a:ext cx="4328558" cy="2781564"/>
          </a:xfrm>
        </p:spPr>
      </p:pic>
      <p:pic>
        <p:nvPicPr>
          <p:cNvPr id="14" name="Picture 13" descr="A diagram of work-life balance score&#10;&#10;AI-generated content may be incorrect.">
            <a:extLst>
              <a:ext uri="{FF2B5EF4-FFF2-40B4-BE49-F238E27FC236}">
                <a16:creationId xmlns:a16="http://schemas.microsoft.com/office/drawing/2014/main" id="{55B3B242-0229-4E46-555B-D49B81F9B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5" y="3792772"/>
            <a:ext cx="4867665" cy="28590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D8101F-1704-0884-C733-3E93DCAAFC1C}"/>
              </a:ext>
            </a:extLst>
          </p:cNvPr>
          <p:cNvSpPr txBox="1"/>
          <p:nvPr/>
        </p:nvSpPr>
        <p:spPr>
          <a:xfrm>
            <a:off x="6044184" y="1524334"/>
            <a:ext cx="601410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High Achievers: 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- Work-Life Balance Score: 701.3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-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High Productivity </a:t>
            </a:r>
            <a:r>
              <a:rPr lang="en-US" sz="1400" dirty="0">
                <a:solidFill>
                  <a:schemeClr val="bg2"/>
                </a:solidFill>
              </a:rPr>
              <a:t>(7.18 tasks/week)  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- But suffer from </a:t>
            </a:r>
            <a:r>
              <a:rPr lang="en-US" sz="1400" dirty="0">
                <a:solidFill>
                  <a:srgbClr val="FF0000"/>
                </a:solidFill>
              </a:rPr>
              <a:t>relatively high stress</a:t>
            </a:r>
            <a:r>
              <a:rPr lang="en-US" sz="1400" dirty="0">
                <a:solidFill>
                  <a:schemeClr val="bg2"/>
                </a:solidFill>
              </a:rPr>
              <a:t> (2.51)  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b="1" dirty="0">
                <a:solidFill>
                  <a:schemeClr val="bg2"/>
                </a:solidFill>
              </a:rPr>
              <a:t>Stressed Professionals: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- Work-Life Balance Score: 625.15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- </a:t>
            </a:r>
            <a:r>
              <a:rPr lang="en-US" sz="1400" dirty="0">
                <a:solidFill>
                  <a:srgbClr val="FF0000"/>
                </a:solidFill>
              </a:rPr>
              <a:t>High stress levels (3.72)  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- Lower productivity than other groups (3.56 tasks/week)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b="1" dirty="0">
                <a:solidFill>
                  <a:schemeClr val="bg2"/>
                </a:solidFill>
              </a:rPr>
              <a:t>Balanced Lifestyles: 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- Work-Life Balance Score (671.35)  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- </a:t>
            </a:r>
            <a:r>
              <a:rPr lang="en-US" sz="1400" dirty="0">
                <a:solidFill>
                  <a:srgbClr val="00B0F0"/>
                </a:solidFill>
              </a:rPr>
              <a:t>Moderate stress (2.14) but stable productivity (6.42 tasks/week)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8D5B43-7C1B-67CF-17BF-B9C165B7A9F0}"/>
              </a:ext>
            </a:extLst>
          </p:cNvPr>
          <p:cNvSpPr txBox="1"/>
          <p:nvPr/>
        </p:nvSpPr>
        <p:spPr>
          <a:xfrm>
            <a:off x="6068568" y="5082476"/>
            <a:ext cx="5733297" cy="830997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Final Thought</a:t>
            </a:r>
            <a:r>
              <a:rPr lang="en-US" sz="1600" dirty="0">
                <a:solidFill>
                  <a:schemeClr val="bg2"/>
                </a:solidFill>
              </a:rPr>
              <a:t>: </a:t>
            </a:r>
          </a:p>
          <a:p>
            <a:r>
              <a:rPr lang="en-US" sz="1600" dirty="0">
                <a:solidFill>
                  <a:schemeClr val="bg2"/>
                </a:solidFill>
              </a:rPr>
              <a:t>"The best teams and individuals are </a:t>
            </a:r>
            <a:r>
              <a:rPr lang="en-US" sz="1600" dirty="0">
                <a:solidFill>
                  <a:schemeClr val="bg2"/>
                </a:solidFill>
                <a:highlight>
                  <a:srgbClr val="FFFF00"/>
                </a:highlight>
              </a:rPr>
              <a:t>not just productive but balanced</a:t>
            </a:r>
            <a:r>
              <a:rPr lang="en-US" sz="1600" dirty="0">
                <a:solidFill>
                  <a:schemeClr val="bg2"/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47683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7989-F5F3-5402-CA7B-299550E74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7A602-F591-EE08-53CC-49BEA0E7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CB9B-F088-4119-BB6A-329A2C4225FE}" type="datetime1">
              <a:rPr lang="en-US">
                <a:solidFill>
                  <a:schemeClr val="bg2"/>
                </a:solidFill>
              </a:rPr>
              <a:t>2/20/2025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B3772-801D-ADFF-04E2-22A01E5F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0434F-2235-EF08-E0D3-2ACD2725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>
                <a:solidFill>
                  <a:schemeClr val="bg2"/>
                </a:solidFill>
              </a:rPr>
              <a:t>8</a:t>
            </a:fld>
            <a:endParaRPr lang="en-US">
              <a:solidFill>
                <a:schemeClr val="bg2"/>
              </a:solidFill>
            </a:endParaRPr>
          </a:p>
        </p:txBody>
      </p:sp>
      <p:pic>
        <p:nvPicPr>
          <p:cNvPr id="13" name="Picture 12" descr="A small green toy with large ears&#10;&#10;AI-generated content may be incorrect.">
            <a:extLst>
              <a:ext uri="{FF2B5EF4-FFF2-40B4-BE49-F238E27FC236}">
                <a16:creationId xmlns:a16="http://schemas.microsoft.com/office/drawing/2014/main" id="{43F830FA-6858-B480-1194-4C3C02B1C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5"/>
          <a:stretch/>
        </p:blipFill>
        <p:spPr>
          <a:xfrm>
            <a:off x="714756" y="1571614"/>
            <a:ext cx="3290316" cy="37147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A17DB8-436E-E050-E4DA-904A5007DA84}"/>
              </a:ext>
            </a:extLst>
          </p:cNvPr>
          <p:cNvSpPr txBox="1"/>
          <p:nvPr/>
        </p:nvSpPr>
        <p:spPr>
          <a:xfrm>
            <a:off x="4153662" y="3105833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9941803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DylanVTI</vt:lpstr>
      <vt:lpstr>Breaking the Burnout Cycle</vt:lpstr>
      <vt:lpstr>Why This Matters</vt:lpstr>
      <vt:lpstr>Description of Dataset</vt:lpstr>
      <vt:lpstr>Description of Dataset and Analyses</vt:lpstr>
      <vt:lpstr>What Drives Well-Being?</vt:lpstr>
      <vt:lpstr>Sleep &amp; Stress vs Productivity</vt:lpstr>
      <vt:lpstr>Categories of People &amp;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James Afful</cp:lastModifiedBy>
  <cp:revision>3</cp:revision>
  <dcterms:created xsi:type="dcterms:W3CDTF">2025-02-18T00:46:32Z</dcterms:created>
  <dcterms:modified xsi:type="dcterms:W3CDTF">2025-02-20T19:57:43Z</dcterms:modified>
</cp:coreProperties>
</file>