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5" r:id="rId19"/>
    <p:sldId id="274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ji sukumar" initials="bs" lastIdx="1" clrIdx="0">
    <p:extLst>
      <p:ext uri="{19B8F6BF-5375-455C-9EA6-DF929625EA0E}">
        <p15:presenceInfo xmlns:p15="http://schemas.microsoft.com/office/powerpoint/2012/main" userId="806894da136f37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06894da136f370e" providerId="LiveId" clId="{44ECEFAD-793B-44F7-8B90-5FB35A5A9F7F}"/>
    <pc:docChg chg="undo redo custSel addSld delSld modSld sldOrd">
      <pc:chgData name="" userId="806894da136f370e" providerId="LiveId" clId="{44ECEFAD-793B-44F7-8B90-5FB35A5A9F7F}" dt="2024-04-04T16:45:42.312" v="4959" actId="20577"/>
      <pc:docMkLst>
        <pc:docMk/>
      </pc:docMkLst>
      <pc:sldChg chg="modSp add">
        <pc:chgData name="" userId="806894da136f370e" providerId="LiveId" clId="{44ECEFAD-793B-44F7-8B90-5FB35A5A9F7F}" dt="2024-04-03T11:21:08.297" v="75" actId="1076"/>
        <pc:sldMkLst>
          <pc:docMk/>
          <pc:sldMk cId="3720041598" sldId="256"/>
        </pc:sldMkLst>
        <pc:spChg chg="mod">
          <ac:chgData name="" userId="806894da136f370e" providerId="LiveId" clId="{44ECEFAD-793B-44F7-8B90-5FB35A5A9F7F}" dt="2024-04-03T11:19:39.025" v="3" actId="255"/>
          <ac:spMkLst>
            <pc:docMk/>
            <pc:sldMk cId="3720041598" sldId="256"/>
            <ac:spMk id="2" creationId="{B6937A9C-8191-4230-9629-FD1B9ED69588}"/>
          </ac:spMkLst>
        </pc:spChg>
        <pc:spChg chg="mod">
          <ac:chgData name="" userId="806894da136f370e" providerId="LiveId" clId="{44ECEFAD-793B-44F7-8B90-5FB35A5A9F7F}" dt="2024-04-03T11:21:08.297" v="75" actId="1076"/>
          <ac:spMkLst>
            <pc:docMk/>
            <pc:sldMk cId="3720041598" sldId="256"/>
            <ac:spMk id="3" creationId="{AC606024-D60C-43BE-9A46-BCE61F6B85CA}"/>
          </ac:spMkLst>
        </pc:spChg>
      </pc:sldChg>
      <pc:sldChg chg="addSp delSp modSp add addCm delCm">
        <pc:chgData name="" userId="806894da136f370e" providerId="LiveId" clId="{44ECEFAD-793B-44F7-8B90-5FB35A5A9F7F}" dt="2024-04-04T11:29:13.691" v="4563" actId="1076"/>
        <pc:sldMkLst>
          <pc:docMk/>
          <pc:sldMk cId="75570119" sldId="257"/>
        </pc:sldMkLst>
        <pc:spChg chg="mod">
          <ac:chgData name="" userId="806894da136f370e" providerId="LiveId" clId="{44ECEFAD-793B-44F7-8B90-5FB35A5A9F7F}" dt="2024-04-03T11:50:59.716" v="198" actId="14100"/>
          <ac:spMkLst>
            <pc:docMk/>
            <pc:sldMk cId="75570119" sldId="257"/>
            <ac:spMk id="2" creationId="{4D34617D-AF0A-4BCA-847D-7BF111C240C5}"/>
          </ac:spMkLst>
        </pc:spChg>
        <pc:spChg chg="del">
          <ac:chgData name="" userId="806894da136f370e" providerId="LiveId" clId="{44ECEFAD-793B-44F7-8B90-5FB35A5A9F7F}" dt="2024-04-03T23:11:35.525" v="4259" actId="478"/>
          <ac:spMkLst>
            <pc:docMk/>
            <pc:sldMk cId="75570119" sldId="257"/>
            <ac:spMk id="3" creationId="{E2D0BC9A-C720-4101-9A46-C446B8BCFEA8}"/>
          </ac:spMkLst>
        </pc:spChg>
        <pc:spChg chg="mod">
          <ac:chgData name="" userId="806894da136f370e" providerId="LiveId" clId="{44ECEFAD-793B-44F7-8B90-5FB35A5A9F7F}" dt="2024-04-03T23:27:11.528" v="4263" actId="20577"/>
          <ac:spMkLst>
            <pc:docMk/>
            <pc:sldMk cId="75570119" sldId="257"/>
            <ac:spMk id="4" creationId="{F1DAA45B-47F0-4798-8B7D-B1492EF010C5}"/>
          </ac:spMkLst>
        </pc:spChg>
        <pc:spChg chg="add mod">
          <ac:chgData name="" userId="806894da136f370e" providerId="LiveId" clId="{44ECEFAD-793B-44F7-8B90-5FB35A5A9F7F}" dt="2024-04-04T11:29:13.691" v="4563" actId="1076"/>
          <ac:spMkLst>
            <pc:docMk/>
            <pc:sldMk cId="75570119" sldId="257"/>
            <ac:spMk id="6" creationId="{9163854A-8459-40CB-91C4-C8140ABFCB7E}"/>
          </ac:spMkLst>
        </pc:spChg>
        <pc:picChg chg="add mod">
          <ac:chgData name="" userId="806894da136f370e" providerId="LiveId" clId="{44ECEFAD-793B-44F7-8B90-5FB35A5A9F7F}" dt="2024-04-03T11:47:01.825" v="173" actId="1076"/>
          <ac:picMkLst>
            <pc:docMk/>
            <pc:sldMk cId="75570119" sldId="257"/>
            <ac:picMk id="5" creationId="{C77DC5FE-68BA-454C-96FA-B6BF0D2A3FF7}"/>
          </ac:picMkLst>
        </pc:picChg>
      </pc:sldChg>
      <pc:sldChg chg="modSp add del">
        <pc:chgData name="" userId="806894da136f370e" providerId="LiveId" clId="{44ECEFAD-793B-44F7-8B90-5FB35A5A9F7F}" dt="2024-04-03T11:39:14.706" v="152" actId="2696"/>
        <pc:sldMkLst>
          <pc:docMk/>
          <pc:sldMk cId="143942704" sldId="257"/>
        </pc:sldMkLst>
        <pc:spChg chg="mod">
          <ac:chgData name="" userId="806894da136f370e" providerId="LiveId" clId="{44ECEFAD-793B-44F7-8B90-5FB35A5A9F7F}" dt="2024-04-03T11:39:04.654" v="151" actId="20577"/>
          <ac:spMkLst>
            <pc:docMk/>
            <pc:sldMk cId="143942704" sldId="257"/>
            <ac:spMk id="2" creationId="{3BAAD62C-2D79-4EB0-88A4-FC63559D42CC}"/>
          </ac:spMkLst>
        </pc:spChg>
      </pc:sldChg>
      <pc:sldChg chg="delSp modSp add del">
        <pc:chgData name="" userId="806894da136f370e" providerId="LiveId" clId="{44ECEFAD-793B-44F7-8B90-5FB35A5A9F7F}" dt="2024-04-03T11:40:12.539" v="165" actId="2696"/>
        <pc:sldMkLst>
          <pc:docMk/>
          <pc:sldMk cId="433353122" sldId="257"/>
        </pc:sldMkLst>
        <pc:spChg chg="del">
          <ac:chgData name="" userId="806894da136f370e" providerId="LiveId" clId="{44ECEFAD-793B-44F7-8B90-5FB35A5A9F7F}" dt="2024-04-03T11:39:24.453" v="154" actId="478"/>
          <ac:spMkLst>
            <pc:docMk/>
            <pc:sldMk cId="433353122" sldId="257"/>
            <ac:spMk id="2" creationId="{A7929415-873B-4E5B-9716-D83A39818306}"/>
          </ac:spMkLst>
        </pc:spChg>
        <pc:spChg chg="mod">
          <ac:chgData name="" userId="806894da136f370e" providerId="LiveId" clId="{44ECEFAD-793B-44F7-8B90-5FB35A5A9F7F}" dt="2024-04-03T11:39:58.671" v="164" actId="20577"/>
          <ac:spMkLst>
            <pc:docMk/>
            <pc:sldMk cId="433353122" sldId="257"/>
            <ac:spMk id="3" creationId="{CF5DE320-335F-4128-8D81-185448DC3F16}"/>
          </ac:spMkLst>
        </pc:spChg>
        <pc:spChg chg="mod">
          <ac:chgData name="" userId="806894da136f370e" providerId="LiveId" clId="{44ECEFAD-793B-44F7-8B90-5FB35A5A9F7F}" dt="2024-04-03T11:39:53.425" v="156" actId="14100"/>
          <ac:spMkLst>
            <pc:docMk/>
            <pc:sldMk cId="433353122" sldId="257"/>
            <ac:spMk id="4" creationId="{DB20F621-9BDA-4752-A18A-B60F0F57BF96}"/>
          </ac:spMkLst>
        </pc:spChg>
      </pc:sldChg>
      <pc:sldChg chg="delSp modSp add">
        <pc:chgData name="" userId="806894da136f370e" providerId="LiveId" clId="{44ECEFAD-793B-44F7-8B90-5FB35A5A9F7F}" dt="2024-04-03T12:01:41.737" v="246" actId="2710"/>
        <pc:sldMkLst>
          <pc:docMk/>
          <pc:sldMk cId="2615293514" sldId="258"/>
        </pc:sldMkLst>
        <pc:spChg chg="del">
          <ac:chgData name="" userId="806894da136f370e" providerId="LiveId" clId="{44ECEFAD-793B-44F7-8B90-5FB35A5A9F7F}" dt="2024-04-03T11:54:49.623" v="223" actId="478"/>
          <ac:spMkLst>
            <pc:docMk/>
            <pc:sldMk cId="2615293514" sldId="258"/>
            <ac:spMk id="2" creationId="{28BA9DAE-F684-4CB5-A8A3-891D8C75A230}"/>
          </ac:spMkLst>
        </pc:spChg>
        <pc:spChg chg="mod">
          <ac:chgData name="" userId="806894da136f370e" providerId="LiveId" clId="{44ECEFAD-793B-44F7-8B90-5FB35A5A9F7F}" dt="2024-04-03T11:55:02.680" v="225" actId="1076"/>
          <ac:spMkLst>
            <pc:docMk/>
            <pc:sldMk cId="2615293514" sldId="258"/>
            <ac:spMk id="3" creationId="{402BCA13-9E85-4D67-82FF-32524DC80310}"/>
          </ac:spMkLst>
        </pc:spChg>
        <pc:spChg chg="mod">
          <ac:chgData name="" userId="806894da136f370e" providerId="LiveId" clId="{44ECEFAD-793B-44F7-8B90-5FB35A5A9F7F}" dt="2024-04-03T12:01:34.388" v="245" actId="2710"/>
          <ac:spMkLst>
            <pc:docMk/>
            <pc:sldMk cId="2615293514" sldId="258"/>
            <ac:spMk id="4" creationId="{7DAD3DF1-347B-429E-9647-AEED6603FB82}"/>
          </ac:spMkLst>
        </pc:spChg>
        <pc:spChg chg="mod">
          <ac:chgData name="" userId="806894da136f370e" providerId="LiveId" clId="{44ECEFAD-793B-44F7-8B90-5FB35A5A9F7F}" dt="2024-04-03T11:55:15.622" v="227" actId="1076"/>
          <ac:spMkLst>
            <pc:docMk/>
            <pc:sldMk cId="2615293514" sldId="258"/>
            <ac:spMk id="5" creationId="{E5F26550-0C7F-47D0-9B10-BE23288DAD3E}"/>
          </ac:spMkLst>
        </pc:spChg>
        <pc:spChg chg="mod">
          <ac:chgData name="" userId="806894da136f370e" providerId="LiveId" clId="{44ECEFAD-793B-44F7-8B90-5FB35A5A9F7F}" dt="2024-04-03T12:01:41.737" v="246" actId="2710"/>
          <ac:spMkLst>
            <pc:docMk/>
            <pc:sldMk cId="2615293514" sldId="258"/>
            <ac:spMk id="6" creationId="{1248DA5B-5124-4FA8-8286-06AD1792BE4B}"/>
          </ac:spMkLst>
        </pc:spChg>
      </pc:sldChg>
      <pc:sldChg chg="delSp modSp add">
        <pc:chgData name="" userId="806894da136f370e" providerId="LiveId" clId="{44ECEFAD-793B-44F7-8B90-5FB35A5A9F7F}" dt="2024-04-03T12:06:14.465" v="331" actId="113"/>
        <pc:sldMkLst>
          <pc:docMk/>
          <pc:sldMk cId="3008325312" sldId="259"/>
        </pc:sldMkLst>
        <pc:spChg chg="del mod">
          <ac:chgData name="" userId="806894da136f370e" providerId="LiveId" clId="{44ECEFAD-793B-44F7-8B90-5FB35A5A9F7F}" dt="2024-04-03T12:05:35.575" v="323" actId="478"/>
          <ac:spMkLst>
            <pc:docMk/>
            <pc:sldMk cId="3008325312" sldId="259"/>
            <ac:spMk id="2" creationId="{CA4A1674-CB01-411A-94A2-0718DDE25990}"/>
          </ac:spMkLst>
        </pc:spChg>
        <pc:spChg chg="mod">
          <ac:chgData name="" userId="806894da136f370e" providerId="LiveId" clId="{44ECEFAD-793B-44F7-8B90-5FB35A5A9F7F}" dt="2024-04-03T12:05:55.531" v="327" actId="242"/>
          <ac:spMkLst>
            <pc:docMk/>
            <pc:sldMk cId="3008325312" sldId="259"/>
            <ac:spMk id="3" creationId="{74C23309-85C5-4439-A709-CBA6DB192D58}"/>
          </ac:spMkLst>
        </pc:spChg>
        <pc:spChg chg="mod">
          <ac:chgData name="" userId="806894da136f370e" providerId="LiveId" clId="{44ECEFAD-793B-44F7-8B90-5FB35A5A9F7F}" dt="2024-04-03T12:06:14.465" v="331" actId="113"/>
          <ac:spMkLst>
            <pc:docMk/>
            <pc:sldMk cId="3008325312" sldId="259"/>
            <ac:spMk id="4" creationId="{C867F253-C68E-4778-B65B-BFC36647C14B}"/>
          </ac:spMkLst>
        </pc:spChg>
      </pc:sldChg>
      <pc:sldChg chg="modSp add">
        <pc:chgData name="" userId="806894da136f370e" providerId="LiveId" clId="{44ECEFAD-793B-44F7-8B90-5FB35A5A9F7F}" dt="2024-04-03T13:25:05.698" v="1056" actId="20577"/>
        <pc:sldMkLst>
          <pc:docMk/>
          <pc:sldMk cId="1011819076" sldId="260"/>
        </pc:sldMkLst>
        <pc:spChg chg="mod">
          <ac:chgData name="" userId="806894da136f370e" providerId="LiveId" clId="{44ECEFAD-793B-44F7-8B90-5FB35A5A9F7F}" dt="2024-04-03T12:37:59.703" v="357" actId="27636"/>
          <ac:spMkLst>
            <pc:docMk/>
            <pc:sldMk cId="1011819076" sldId="260"/>
            <ac:spMk id="3" creationId="{74C23309-85C5-4439-A709-CBA6DB192D58}"/>
          </ac:spMkLst>
        </pc:spChg>
        <pc:spChg chg="mod">
          <ac:chgData name="" userId="806894da136f370e" providerId="LiveId" clId="{44ECEFAD-793B-44F7-8B90-5FB35A5A9F7F}" dt="2024-04-03T13:25:05.698" v="1056" actId="20577"/>
          <ac:spMkLst>
            <pc:docMk/>
            <pc:sldMk cId="1011819076" sldId="260"/>
            <ac:spMk id="4" creationId="{C867F253-C68E-4778-B65B-BFC36647C14B}"/>
          </ac:spMkLst>
        </pc:spChg>
      </pc:sldChg>
      <pc:sldChg chg="addSp modSp add">
        <pc:chgData name="" userId="806894da136f370e" providerId="LiveId" clId="{44ECEFAD-793B-44F7-8B90-5FB35A5A9F7F}" dt="2024-04-04T11:30:13.798" v="4582" actId="1076"/>
        <pc:sldMkLst>
          <pc:docMk/>
          <pc:sldMk cId="1025026484" sldId="261"/>
        </pc:sldMkLst>
        <pc:spChg chg="mod">
          <ac:chgData name="" userId="806894da136f370e" providerId="LiveId" clId="{44ECEFAD-793B-44F7-8B90-5FB35A5A9F7F}" dt="2024-04-03T12:39:38.842" v="398" actId="20577"/>
          <ac:spMkLst>
            <pc:docMk/>
            <pc:sldMk cId="1025026484" sldId="261"/>
            <ac:spMk id="2" creationId="{51AC2CD7-D354-4150-B9B9-8F5A968AB8F9}"/>
          </ac:spMkLst>
        </pc:spChg>
        <pc:spChg chg="add mod">
          <ac:chgData name="" userId="806894da136f370e" providerId="LiveId" clId="{44ECEFAD-793B-44F7-8B90-5FB35A5A9F7F}" dt="2024-04-04T11:30:13.798" v="4582" actId="1076"/>
          <ac:spMkLst>
            <pc:docMk/>
            <pc:sldMk cId="1025026484" sldId="261"/>
            <ac:spMk id="4" creationId="{BD0E4D74-55FE-43C1-BBC1-F9BF1DE62A13}"/>
          </ac:spMkLst>
        </pc:spChg>
        <pc:picChg chg="add mod">
          <ac:chgData name="" userId="806894da136f370e" providerId="LiveId" clId="{44ECEFAD-793B-44F7-8B90-5FB35A5A9F7F}" dt="2024-04-03T12:40:51.617" v="401" actId="1076"/>
          <ac:picMkLst>
            <pc:docMk/>
            <pc:sldMk cId="1025026484" sldId="261"/>
            <ac:picMk id="3" creationId="{AC7C541F-16D7-4FC0-A99B-F1858B98E99E}"/>
          </ac:picMkLst>
        </pc:picChg>
      </pc:sldChg>
      <pc:sldChg chg="addSp delSp modSp add del">
        <pc:chgData name="" userId="806894da136f370e" providerId="LiveId" clId="{44ECEFAD-793B-44F7-8B90-5FB35A5A9F7F}" dt="2024-04-03T12:58:42.006" v="407" actId="2696"/>
        <pc:sldMkLst>
          <pc:docMk/>
          <pc:sldMk cId="948730066" sldId="262"/>
        </pc:sldMkLst>
        <pc:picChg chg="add del mod">
          <ac:chgData name="" userId="806894da136f370e" providerId="LiveId" clId="{44ECEFAD-793B-44F7-8B90-5FB35A5A9F7F}" dt="2024-04-03T12:58:38.266" v="406"/>
          <ac:picMkLst>
            <pc:docMk/>
            <pc:sldMk cId="948730066" sldId="262"/>
            <ac:picMk id="5" creationId="{195DAAD7-8E58-4108-917E-D7B76604464F}"/>
          </ac:picMkLst>
        </pc:picChg>
      </pc:sldChg>
      <pc:sldChg chg="addSp modSp add">
        <pc:chgData name="" userId="806894da136f370e" providerId="LiveId" clId="{44ECEFAD-793B-44F7-8B90-5FB35A5A9F7F}" dt="2024-04-04T11:30:48.054" v="4595" actId="20577"/>
        <pc:sldMkLst>
          <pc:docMk/>
          <pc:sldMk cId="1434661620" sldId="262"/>
        </pc:sldMkLst>
        <pc:spChg chg="mod">
          <ac:chgData name="" userId="806894da136f370e" providerId="LiveId" clId="{44ECEFAD-793B-44F7-8B90-5FB35A5A9F7F}" dt="2024-04-03T12:58:55.217" v="428" actId="20577"/>
          <ac:spMkLst>
            <pc:docMk/>
            <pc:sldMk cId="1434661620" sldId="262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4T01:58:18.792" v="4357" actId="2710"/>
          <ac:spMkLst>
            <pc:docMk/>
            <pc:sldMk cId="1434661620" sldId="262"/>
            <ac:spMk id="3" creationId="{5937DBE7-6CE7-4616-83F2-C5B545C57846}"/>
          </ac:spMkLst>
        </pc:spChg>
        <pc:spChg chg="add mod">
          <ac:chgData name="" userId="806894da136f370e" providerId="LiveId" clId="{44ECEFAD-793B-44F7-8B90-5FB35A5A9F7F}" dt="2024-04-04T11:30:48.054" v="4595" actId="20577"/>
          <ac:spMkLst>
            <pc:docMk/>
            <pc:sldMk cId="1434661620" sldId="262"/>
            <ac:spMk id="5" creationId="{E840B7D9-CF24-4CC1-AD2F-62EF22D2D261}"/>
          </ac:spMkLst>
        </pc:spChg>
        <pc:picChg chg="add mod">
          <ac:chgData name="" userId="806894da136f370e" providerId="LiveId" clId="{44ECEFAD-793B-44F7-8B90-5FB35A5A9F7F}" dt="2024-04-04T11:30:31.767" v="4589" actId="1076"/>
          <ac:picMkLst>
            <pc:docMk/>
            <pc:sldMk cId="1434661620" sldId="262"/>
            <ac:picMk id="4" creationId="{7AC585BC-5771-4D53-847E-020796A90196}"/>
          </ac:picMkLst>
        </pc:picChg>
      </pc:sldChg>
      <pc:sldChg chg="addSp delSp modSp add ord">
        <pc:chgData name="" userId="806894da136f370e" providerId="LiveId" clId="{44ECEFAD-793B-44F7-8B90-5FB35A5A9F7F}" dt="2024-04-04T11:30:25.022" v="4586" actId="20577"/>
        <pc:sldMkLst>
          <pc:docMk/>
          <pc:sldMk cId="1919952780" sldId="263"/>
        </pc:sldMkLst>
        <pc:spChg chg="mod">
          <ac:chgData name="" userId="806894da136f370e" providerId="LiveId" clId="{44ECEFAD-793B-44F7-8B90-5FB35A5A9F7F}" dt="2024-04-03T13:01:07.234" v="495" actId="20577"/>
          <ac:spMkLst>
            <pc:docMk/>
            <pc:sldMk cId="1919952780" sldId="263"/>
            <ac:spMk id="2" creationId="{6BD5D275-7390-4EA3-B29B-2CC7E743DF5F}"/>
          </ac:spMkLst>
        </pc:spChg>
        <pc:spChg chg="mod">
          <ac:chgData name="" userId="806894da136f370e" providerId="LiveId" clId="{44ECEFAD-793B-44F7-8B90-5FB35A5A9F7F}" dt="2024-04-03T13:19:21.827" v="942" actId="20577"/>
          <ac:spMkLst>
            <pc:docMk/>
            <pc:sldMk cId="1919952780" sldId="263"/>
            <ac:spMk id="3" creationId="{340D6BAE-B4C8-4313-BFC3-DCD9394C0B9C}"/>
          </ac:spMkLst>
        </pc:spChg>
        <pc:spChg chg="add del">
          <ac:chgData name="" userId="806894da136f370e" providerId="LiveId" clId="{44ECEFAD-793B-44F7-8B90-5FB35A5A9F7F}" dt="2024-04-03T13:04:52.104" v="596"/>
          <ac:spMkLst>
            <pc:docMk/>
            <pc:sldMk cId="1919952780" sldId="263"/>
            <ac:spMk id="4" creationId="{82870ADD-6D4D-4050-9FE4-17DA6469B168}"/>
          </ac:spMkLst>
        </pc:spChg>
        <pc:spChg chg="add mod">
          <ac:chgData name="" userId="806894da136f370e" providerId="LiveId" clId="{44ECEFAD-793B-44F7-8B90-5FB35A5A9F7F}" dt="2024-04-03T13:10:44.221" v="718" actId="1076"/>
          <ac:spMkLst>
            <pc:docMk/>
            <pc:sldMk cId="1919952780" sldId="263"/>
            <ac:spMk id="5" creationId="{2B6E56BD-1456-47AE-BE46-B330A2184EC4}"/>
          </ac:spMkLst>
        </pc:spChg>
        <pc:spChg chg="add mod">
          <ac:chgData name="" userId="806894da136f370e" providerId="LiveId" clId="{44ECEFAD-793B-44F7-8B90-5FB35A5A9F7F}" dt="2024-04-03T13:10:51.056" v="719" actId="1076"/>
          <ac:spMkLst>
            <pc:docMk/>
            <pc:sldMk cId="1919952780" sldId="263"/>
            <ac:spMk id="6" creationId="{72EA141C-3C0B-4048-82CF-8AEFBCEB8A99}"/>
          </ac:spMkLst>
        </pc:spChg>
        <pc:spChg chg="add mod">
          <ac:chgData name="" userId="806894da136f370e" providerId="LiveId" clId="{44ECEFAD-793B-44F7-8B90-5FB35A5A9F7F}" dt="2024-04-04T11:30:25.022" v="4586" actId="20577"/>
          <ac:spMkLst>
            <pc:docMk/>
            <pc:sldMk cId="1919952780" sldId="263"/>
            <ac:spMk id="8" creationId="{A1E9D24C-0A0F-46EF-B753-BFF52FEDE33E}"/>
          </ac:spMkLst>
        </pc:spChg>
        <pc:picChg chg="add mod">
          <ac:chgData name="" userId="806894da136f370e" providerId="LiveId" clId="{44ECEFAD-793B-44F7-8B90-5FB35A5A9F7F}" dt="2024-04-04T01:55:35.850" v="4356" actId="1076"/>
          <ac:picMkLst>
            <pc:docMk/>
            <pc:sldMk cId="1919952780" sldId="263"/>
            <ac:picMk id="7" creationId="{68F835E1-2D67-40CA-A420-6B702F61AD5B}"/>
          </ac:picMkLst>
        </pc:picChg>
      </pc:sldChg>
      <pc:sldChg chg="addSp delSp modSp add del">
        <pc:chgData name="" userId="806894da136f370e" providerId="LiveId" clId="{44ECEFAD-793B-44F7-8B90-5FB35A5A9F7F}" dt="2024-04-03T13:24:43.985" v="1053" actId="2696"/>
        <pc:sldMkLst>
          <pc:docMk/>
          <pc:sldMk cId="2570062560" sldId="264"/>
        </pc:sldMkLst>
        <pc:spChg chg="del mod">
          <ac:chgData name="" userId="806894da136f370e" providerId="LiveId" clId="{44ECEFAD-793B-44F7-8B90-5FB35A5A9F7F}" dt="2024-04-03T13:14:09.635" v="866" actId="478"/>
          <ac:spMkLst>
            <pc:docMk/>
            <pc:sldMk cId="2570062560" sldId="264"/>
            <ac:spMk id="2" creationId="{6BD5D275-7390-4EA3-B29B-2CC7E743DF5F}"/>
          </ac:spMkLst>
        </pc:spChg>
        <pc:spChg chg="mod">
          <ac:chgData name="" userId="806894da136f370e" providerId="LiveId" clId="{44ECEFAD-793B-44F7-8B90-5FB35A5A9F7F}" dt="2024-04-03T13:18:54.747" v="939" actId="20577"/>
          <ac:spMkLst>
            <pc:docMk/>
            <pc:sldMk cId="2570062560" sldId="264"/>
            <ac:spMk id="3" creationId="{340D6BAE-B4C8-4313-BFC3-DCD9394C0B9C}"/>
          </ac:spMkLst>
        </pc:spChg>
        <pc:spChg chg="del mod">
          <ac:chgData name="" userId="806894da136f370e" providerId="LiveId" clId="{44ECEFAD-793B-44F7-8B90-5FB35A5A9F7F}" dt="2024-04-03T13:11:49.438" v="750" actId="478"/>
          <ac:spMkLst>
            <pc:docMk/>
            <pc:sldMk cId="2570062560" sldId="264"/>
            <ac:spMk id="5" creationId="{2B6E56BD-1456-47AE-BE46-B330A2184EC4}"/>
          </ac:spMkLst>
        </pc:spChg>
        <pc:spChg chg="del">
          <ac:chgData name="" userId="806894da136f370e" providerId="LiveId" clId="{44ECEFAD-793B-44F7-8B90-5FB35A5A9F7F}" dt="2024-04-03T13:11:57.966" v="751"/>
          <ac:spMkLst>
            <pc:docMk/>
            <pc:sldMk cId="2570062560" sldId="264"/>
            <ac:spMk id="6" creationId="{72EA141C-3C0B-4048-82CF-8AEFBCEB8A99}"/>
          </ac:spMkLst>
        </pc:spChg>
        <pc:spChg chg="add del mod">
          <ac:chgData name="" userId="806894da136f370e" providerId="LiveId" clId="{44ECEFAD-793B-44F7-8B90-5FB35A5A9F7F}" dt="2024-04-03T13:12:32.252" v="794" actId="478"/>
          <ac:spMkLst>
            <pc:docMk/>
            <pc:sldMk cId="2570062560" sldId="264"/>
            <ac:spMk id="7" creationId="{58D7EFB3-2288-4AEA-9482-8C3899BA6CF4}"/>
          </ac:spMkLst>
        </pc:spChg>
        <pc:spChg chg="add del mod">
          <ac:chgData name="" userId="806894da136f370e" providerId="LiveId" clId="{44ECEFAD-793B-44F7-8B90-5FB35A5A9F7F}" dt="2024-04-03T13:14:12.891" v="867" actId="478"/>
          <ac:spMkLst>
            <pc:docMk/>
            <pc:sldMk cId="2570062560" sldId="264"/>
            <ac:spMk id="8" creationId="{573DC3E7-2F52-4080-BCAA-0B79FD896FA1}"/>
          </ac:spMkLst>
        </pc:spChg>
        <pc:spChg chg="add del mod">
          <ac:chgData name="" userId="806894da136f370e" providerId="LiveId" clId="{44ECEFAD-793B-44F7-8B90-5FB35A5A9F7F}" dt="2024-04-03T13:22:41.070" v="1038"/>
          <ac:spMkLst>
            <pc:docMk/>
            <pc:sldMk cId="2570062560" sldId="264"/>
            <ac:spMk id="9" creationId="{C403F012-BA3B-4CC9-A7D3-9EE4A4742F29}"/>
          </ac:spMkLst>
        </pc:spChg>
      </pc:sldChg>
      <pc:sldChg chg="addSp delSp modSp add">
        <pc:chgData name="" userId="806894da136f370e" providerId="LiveId" clId="{44ECEFAD-793B-44F7-8B90-5FB35A5A9F7F}" dt="2024-04-04T02:04:42.675" v="4376" actId="20577"/>
        <pc:sldMkLst>
          <pc:docMk/>
          <pc:sldMk cId="134027448" sldId="265"/>
        </pc:sldMkLst>
        <pc:spChg chg="del">
          <ac:chgData name="" userId="806894da136f370e" providerId="LiveId" clId="{44ECEFAD-793B-44F7-8B90-5FB35A5A9F7F}" dt="2024-04-03T13:19:49.422" v="944" actId="478"/>
          <ac:spMkLst>
            <pc:docMk/>
            <pc:sldMk cId="134027448" sldId="265"/>
            <ac:spMk id="2" creationId="{378F0742-2462-4A67-A880-30C071D0583A}"/>
          </ac:spMkLst>
        </pc:spChg>
        <pc:spChg chg="mod">
          <ac:chgData name="" userId="806894da136f370e" providerId="LiveId" clId="{44ECEFAD-793B-44F7-8B90-5FB35A5A9F7F}" dt="2024-04-04T02:04:42.675" v="4376" actId="20577"/>
          <ac:spMkLst>
            <pc:docMk/>
            <pc:sldMk cId="134027448" sldId="265"/>
            <ac:spMk id="3" creationId="{A854B662-3B37-438E-A991-7BF2043A8549}"/>
          </ac:spMkLst>
        </pc:spChg>
        <pc:spChg chg="mod">
          <ac:chgData name="" userId="806894da136f370e" providerId="LiveId" clId="{44ECEFAD-793B-44F7-8B90-5FB35A5A9F7F}" dt="2024-04-04T00:19:29.717" v="4285" actId="20577"/>
          <ac:spMkLst>
            <pc:docMk/>
            <pc:sldMk cId="134027448" sldId="265"/>
            <ac:spMk id="4" creationId="{17D0DB52-DC22-471F-BD08-6EC0E2A345E8}"/>
          </ac:spMkLst>
        </pc:spChg>
        <pc:spChg chg="add mod">
          <ac:chgData name="" userId="806894da136f370e" providerId="LiveId" clId="{44ECEFAD-793B-44F7-8B90-5FB35A5A9F7F}" dt="2024-04-04T00:19:40.095" v="4286" actId="1076"/>
          <ac:spMkLst>
            <pc:docMk/>
            <pc:sldMk cId="134027448" sldId="265"/>
            <ac:spMk id="5" creationId="{5855FFB6-6798-4560-9384-10244F4C50FF}"/>
          </ac:spMkLst>
        </pc:spChg>
      </pc:sldChg>
      <pc:sldChg chg="modSp add ord">
        <pc:chgData name="" userId="806894da136f370e" providerId="LiveId" clId="{44ECEFAD-793B-44F7-8B90-5FB35A5A9F7F}" dt="2024-04-03T15:10:47.274" v="1254" actId="20577"/>
        <pc:sldMkLst>
          <pc:docMk/>
          <pc:sldMk cId="491258934" sldId="266"/>
        </pc:sldMkLst>
        <pc:spChg chg="mod">
          <ac:chgData name="" userId="806894da136f370e" providerId="LiveId" clId="{44ECEFAD-793B-44F7-8B90-5FB35A5A9F7F}" dt="2024-04-03T13:27:17.410" v="1078" actId="20577"/>
          <ac:spMkLst>
            <pc:docMk/>
            <pc:sldMk cId="491258934" sldId="266"/>
            <ac:spMk id="3" creationId="{74C23309-85C5-4439-A709-CBA6DB192D58}"/>
          </ac:spMkLst>
        </pc:spChg>
        <pc:spChg chg="mod">
          <ac:chgData name="" userId="806894da136f370e" providerId="LiveId" clId="{44ECEFAD-793B-44F7-8B90-5FB35A5A9F7F}" dt="2024-04-03T15:10:47.274" v="1254" actId="20577"/>
          <ac:spMkLst>
            <pc:docMk/>
            <pc:sldMk cId="491258934" sldId="266"/>
            <ac:spMk id="4" creationId="{C867F253-C68E-4778-B65B-BFC36647C14B}"/>
          </ac:spMkLst>
        </pc:spChg>
      </pc:sldChg>
      <pc:sldChg chg="addSp modSp add ord">
        <pc:chgData name="" userId="806894da136f370e" providerId="LiveId" clId="{44ECEFAD-793B-44F7-8B90-5FB35A5A9F7F}" dt="2024-04-04T11:31:41.164" v="4624" actId="20577"/>
        <pc:sldMkLst>
          <pc:docMk/>
          <pc:sldMk cId="1865693741" sldId="267"/>
        </pc:sldMkLst>
        <pc:spChg chg="mod">
          <ac:chgData name="" userId="806894da136f370e" providerId="LiveId" clId="{44ECEFAD-793B-44F7-8B90-5FB35A5A9F7F}" dt="2024-04-03T15:01:01.036" v="1160" actId="5793"/>
          <ac:spMkLst>
            <pc:docMk/>
            <pc:sldMk cId="1865693741" sldId="267"/>
            <ac:spMk id="2" creationId="{7FF781A0-1D06-4881-8B21-048586F21AA2}"/>
          </ac:spMkLst>
        </pc:spChg>
        <pc:spChg chg="add mod">
          <ac:chgData name="" userId="806894da136f370e" providerId="LiveId" clId="{44ECEFAD-793B-44F7-8B90-5FB35A5A9F7F}" dt="2024-04-04T11:31:41.164" v="4624" actId="20577"/>
          <ac:spMkLst>
            <pc:docMk/>
            <pc:sldMk cId="1865693741" sldId="267"/>
            <ac:spMk id="7" creationId="{00771E99-AFEF-4D3D-A5F4-26D72F26EA8E}"/>
          </ac:spMkLst>
        </pc:spChg>
        <pc:picChg chg="add mod">
          <ac:chgData name="" userId="806894da136f370e" providerId="LiveId" clId="{44ECEFAD-793B-44F7-8B90-5FB35A5A9F7F}" dt="2024-04-03T15:01:29.561" v="1167" actId="1076"/>
          <ac:picMkLst>
            <pc:docMk/>
            <pc:sldMk cId="1865693741" sldId="267"/>
            <ac:picMk id="3" creationId="{C27236B1-2C81-441E-A1F0-19EF0BAC95A8}"/>
          </ac:picMkLst>
        </pc:picChg>
        <pc:picChg chg="add mod">
          <ac:chgData name="" userId="806894da136f370e" providerId="LiveId" clId="{44ECEFAD-793B-44F7-8B90-5FB35A5A9F7F}" dt="2024-04-03T15:01:35.581" v="1170" actId="1076"/>
          <ac:picMkLst>
            <pc:docMk/>
            <pc:sldMk cId="1865693741" sldId="267"/>
            <ac:picMk id="4" creationId="{4A932F6A-0753-461F-95CC-E7623AF081B4}"/>
          </ac:picMkLst>
        </pc:picChg>
        <pc:picChg chg="add mod">
          <ac:chgData name="" userId="806894da136f370e" providerId="LiveId" clId="{44ECEFAD-793B-44F7-8B90-5FB35A5A9F7F}" dt="2024-04-03T15:01:58.904" v="1176" actId="1076"/>
          <ac:picMkLst>
            <pc:docMk/>
            <pc:sldMk cId="1865693741" sldId="267"/>
            <ac:picMk id="5" creationId="{0DD880A9-C5EC-403E-BCE2-A5E01CD0671B}"/>
          </ac:picMkLst>
        </pc:picChg>
        <pc:picChg chg="add mod">
          <ac:chgData name="" userId="806894da136f370e" providerId="LiveId" clId="{44ECEFAD-793B-44F7-8B90-5FB35A5A9F7F}" dt="2024-04-03T15:02:17.854" v="1182" actId="1076"/>
          <ac:picMkLst>
            <pc:docMk/>
            <pc:sldMk cId="1865693741" sldId="267"/>
            <ac:picMk id="6" creationId="{4B922B4A-9700-499E-8FC4-13587E984986}"/>
          </ac:picMkLst>
        </pc:picChg>
      </pc:sldChg>
      <pc:sldChg chg="addSp delSp modSp add ord">
        <pc:chgData name="" userId="806894da136f370e" providerId="LiveId" clId="{44ECEFAD-793B-44F7-8B90-5FB35A5A9F7F}" dt="2024-04-04T04:04:20.685" v="4509" actId="20577"/>
        <pc:sldMkLst>
          <pc:docMk/>
          <pc:sldMk cId="2113980188" sldId="268"/>
        </pc:sldMkLst>
        <pc:spChg chg="mod">
          <ac:chgData name="" userId="806894da136f370e" providerId="LiveId" clId="{44ECEFAD-793B-44F7-8B90-5FB35A5A9F7F}" dt="2024-04-04T04:04:20.685" v="4509" actId="20577"/>
          <ac:spMkLst>
            <pc:docMk/>
            <pc:sldMk cId="2113980188" sldId="268"/>
            <ac:spMk id="3" creationId="{340D6BAE-B4C8-4313-BFC3-DCD9394C0B9C}"/>
          </ac:spMkLst>
        </pc:spChg>
        <pc:spChg chg="add del mod">
          <ac:chgData name="" userId="806894da136f370e" providerId="LiveId" clId="{44ECEFAD-793B-44F7-8B90-5FB35A5A9F7F}" dt="2024-04-03T15:27:39.618" v="1444" actId="20577"/>
          <ac:spMkLst>
            <pc:docMk/>
            <pc:sldMk cId="2113980188" sldId="268"/>
            <ac:spMk id="4" creationId="{13959507-EECA-4C5A-9B1B-31E95573385B}"/>
          </ac:spMkLst>
        </pc:spChg>
        <pc:spChg chg="del mod">
          <ac:chgData name="" userId="806894da136f370e" providerId="LiveId" clId="{44ECEFAD-793B-44F7-8B90-5FB35A5A9F7F}" dt="2024-04-03T15:25:00.592" v="1310" actId="478"/>
          <ac:spMkLst>
            <pc:docMk/>
            <pc:sldMk cId="2113980188" sldId="268"/>
            <ac:spMk id="5" creationId="{2B6E56BD-1456-47AE-BE46-B330A2184EC4}"/>
          </ac:spMkLst>
        </pc:spChg>
        <pc:spChg chg="del">
          <ac:chgData name="" userId="806894da136f370e" providerId="LiveId" clId="{44ECEFAD-793B-44F7-8B90-5FB35A5A9F7F}" dt="2024-04-03T15:25:03.960" v="1311" actId="478"/>
          <ac:spMkLst>
            <pc:docMk/>
            <pc:sldMk cId="2113980188" sldId="268"/>
            <ac:spMk id="6" creationId="{72EA141C-3C0B-4048-82CF-8AEFBCEB8A99}"/>
          </ac:spMkLst>
        </pc:spChg>
        <pc:spChg chg="add mod">
          <ac:chgData name="" userId="806894da136f370e" providerId="LiveId" clId="{44ECEFAD-793B-44F7-8B90-5FB35A5A9F7F}" dt="2024-04-03T15:27:44.053" v="1446" actId="20577"/>
          <ac:spMkLst>
            <pc:docMk/>
            <pc:sldMk cId="2113980188" sldId="268"/>
            <ac:spMk id="7" creationId="{2385F3FD-EA61-4CE8-B74E-C1BA85800A12}"/>
          </ac:spMkLst>
        </pc:spChg>
        <pc:spChg chg="add del mod">
          <ac:chgData name="" userId="806894da136f370e" providerId="LiveId" clId="{44ECEFAD-793B-44F7-8B90-5FB35A5A9F7F}" dt="2024-04-03T15:29:49.242" v="1526" actId="478"/>
          <ac:spMkLst>
            <pc:docMk/>
            <pc:sldMk cId="2113980188" sldId="268"/>
            <ac:spMk id="8" creationId="{B7E3EB76-8150-4BC5-B9F6-A995D87913B8}"/>
          </ac:spMkLst>
        </pc:spChg>
        <pc:spChg chg="add del mod">
          <ac:chgData name="" userId="806894da136f370e" providerId="LiveId" clId="{44ECEFAD-793B-44F7-8B90-5FB35A5A9F7F}" dt="2024-04-03T15:29:05.081" v="1524"/>
          <ac:spMkLst>
            <pc:docMk/>
            <pc:sldMk cId="2113980188" sldId="268"/>
            <ac:spMk id="9" creationId="{4827FC0E-9F06-4055-B81D-4B4354D3E028}"/>
          </ac:spMkLst>
        </pc:spChg>
        <pc:spChg chg="add mod">
          <ac:chgData name="" userId="806894da136f370e" providerId="LiveId" clId="{44ECEFAD-793B-44F7-8B90-5FB35A5A9F7F}" dt="2024-04-04T02:13:46.654" v="4377" actId="20577"/>
          <ac:spMkLst>
            <pc:docMk/>
            <pc:sldMk cId="2113980188" sldId="268"/>
            <ac:spMk id="10" creationId="{1974E7F0-5887-4062-82E0-02496E313953}"/>
          </ac:spMkLst>
        </pc:spChg>
        <pc:spChg chg="add mod">
          <ac:chgData name="" userId="806894da136f370e" providerId="LiveId" clId="{44ECEFAD-793B-44F7-8B90-5FB35A5A9F7F}" dt="2024-04-03T15:34:25.945" v="1572" actId="1076"/>
          <ac:spMkLst>
            <pc:docMk/>
            <pc:sldMk cId="2113980188" sldId="268"/>
            <ac:spMk id="11" creationId="{3D67CDBA-D45A-4AAF-A0D5-1AB1375CD217}"/>
          </ac:spMkLst>
        </pc:spChg>
        <pc:spChg chg="add mod">
          <ac:chgData name="" userId="806894da136f370e" providerId="LiveId" clId="{44ECEFAD-793B-44F7-8B90-5FB35A5A9F7F}" dt="2024-04-03T15:36:06.385" v="1687" actId="1076"/>
          <ac:spMkLst>
            <pc:docMk/>
            <pc:sldMk cId="2113980188" sldId="268"/>
            <ac:spMk id="12" creationId="{186E1FDD-00A4-44CE-A115-374ADC5B9C39}"/>
          </ac:spMkLst>
        </pc:spChg>
      </pc:sldChg>
      <pc:sldChg chg="addSp delSp modSp add ord">
        <pc:chgData name="" userId="806894da136f370e" providerId="LiveId" clId="{44ECEFAD-793B-44F7-8B90-5FB35A5A9F7F}" dt="2024-04-03T16:45:40.419" v="1958" actId="1076"/>
        <pc:sldMkLst>
          <pc:docMk/>
          <pc:sldMk cId="1519005741" sldId="269"/>
        </pc:sldMkLst>
        <pc:spChg chg="add mod">
          <ac:chgData name="" userId="806894da136f370e" providerId="LiveId" clId="{44ECEFAD-793B-44F7-8B90-5FB35A5A9F7F}" dt="2024-04-03T16:45:40.419" v="1958" actId="1076"/>
          <ac:spMkLst>
            <pc:docMk/>
            <pc:sldMk cId="1519005741" sldId="269"/>
            <ac:spMk id="2" creationId="{41B111BB-196A-465A-9CB8-412F565CFCA4}"/>
          </ac:spMkLst>
        </pc:spChg>
        <pc:spChg chg="mod">
          <ac:chgData name="" userId="806894da136f370e" providerId="LiveId" clId="{44ECEFAD-793B-44F7-8B90-5FB35A5A9F7F}" dt="2024-04-03T15:39:12.064" v="1755" actId="114"/>
          <ac:spMkLst>
            <pc:docMk/>
            <pc:sldMk cId="1519005741" sldId="269"/>
            <ac:spMk id="3" creationId="{A854B662-3B37-438E-A991-7BF2043A8549}"/>
          </ac:spMkLst>
        </pc:spChg>
        <pc:spChg chg="mod">
          <ac:chgData name="" userId="806894da136f370e" providerId="LiveId" clId="{44ECEFAD-793B-44F7-8B90-5FB35A5A9F7F}" dt="2024-04-03T16:45:21.186" v="1955" actId="5793"/>
          <ac:spMkLst>
            <pc:docMk/>
            <pc:sldMk cId="1519005741" sldId="269"/>
            <ac:spMk id="4" creationId="{17D0DB52-DC22-471F-BD08-6EC0E2A345E8}"/>
          </ac:spMkLst>
        </pc:spChg>
        <pc:spChg chg="del mod">
          <ac:chgData name="" userId="806894da136f370e" providerId="LiveId" clId="{44ECEFAD-793B-44F7-8B90-5FB35A5A9F7F}" dt="2024-04-03T15:39:41.780" v="1766" actId="478"/>
          <ac:spMkLst>
            <pc:docMk/>
            <pc:sldMk cId="1519005741" sldId="269"/>
            <ac:spMk id="5" creationId="{5855FFB6-6798-4560-9384-10244F4C50FF}"/>
          </ac:spMkLst>
        </pc:spChg>
      </pc:sldChg>
      <pc:sldChg chg="modSp add ord">
        <pc:chgData name="" userId="806894da136f370e" providerId="LiveId" clId="{44ECEFAD-793B-44F7-8B90-5FB35A5A9F7F}" dt="2024-04-04T02:22:14.017" v="4399" actId="20577"/>
        <pc:sldMkLst>
          <pc:docMk/>
          <pc:sldMk cId="2445490899" sldId="270"/>
        </pc:sldMkLst>
        <pc:spChg chg="mod">
          <ac:chgData name="" userId="806894da136f370e" providerId="LiveId" clId="{44ECEFAD-793B-44F7-8B90-5FB35A5A9F7F}" dt="2024-04-04T02:22:08.088" v="4379" actId="27636"/>
          <ac:spMkLst>
            <pc:docMk/>
            <pc:sldMk cId="2445490899" sldId="270"/>
            <ac:spMk id="3" creationId="{74C23309-85C5-4439-A709-CBA6DB192D58}"/>
          </ac:spMkLst>
        </pc:spChg>
        <pc:spChg chg="mod">
          <ac:chgData name="" userId="806894da136f370e" providerId="LiveId" clId="{44ECEFAD-793B-44F7-8B90-5FB35A5A9F7F}" dt="2024-04-04T02:22:14.017" v="4399" actId="20577"/>
          <ac:spMkLst>
            <pc:docMk/>
            <pc:sldMk cId="2445490899" sldId="270"/>
            <ac:spMk id="4" creationId="{C867F253-C68E-4778-B65B-BFC36647C14B}"/>
          </ac:spMkLst>
        </pc:spChg>
      </pc:sldChg>
      <pc:sldChg chg="addSp delSp modSp add ord">
        <pc:chgData name="" userId="806894da136f370e" providerId="LiveId" clId="{44ECEFAD-793B-44F7-8B90-5FB35A5A9F7F}" dt="2024-04-04T11:32:38.050" v="4645" actId="20577"/>
        <pc:sldMkLst>
          <pc:docMk/>
          <pc:sldMk cId="3903985062" sldId="271"/>
        </pc:sldMkLst>
        <pc:spChg chg="mod">
          <ac:chgData name="" userId="806894da136f370e" providerId="LiveId" clId="{44ECEFAD-793B-44F7-8B90-5FB35A5A9F7F}" dt="2024-04-03T16:22:00.782" v="1846" actId="20577"/>
          <ac:spMkLst>
            <pc:docMk/>
            <pc:sldMk cId="3903985062" sldId="271"/>
            <ac:spMk id="2" creationId="{6BD5D275-7390-4EA3-B29B-2CC7E743DF5F}"/>
          </ac:spMkLst>
        </pc:spChg>
        <pc:spChg chg="del mod">
          <ac:chgData name="" userId="806894da136f370e" providerId="LiveId" clId="{44ECEFAD-793B-44F7-8B90-5FB35A5A9F7F}" dt="2024-04-03T16:23:09.557" v="1854"/>
          <ac:spMkLst>
            <pc:docMk/>
            <pc:sldMk cId="3903985062" sldId="271"/>
            <ac:spMk id="3" creationId="{340D6BAE-B4C8-4313-BFC3-DCD9394C0B9C}"/>
          </ac:spMkLst>
        </pc:spChg>
        <pc:spChg chg="del">
          <ac:chgData name="" userId="806894da136f370e" providerId="LiveId" clId="{44ECEFAD-793B-44F7-8B90-5FB35A5A9F7F}" dt="2024-04-03T16:22:08.131" v="1848" actId="478"/>
          <ac:spMkLst>
            <pc:docMk/>
            <pc:sldMk cId="3903985062" sldId="271"/>
            <ac:spMk id="4" creationId="{13959507-EECA-4C5A-9B1B-31E95573385B}"/>
          </ac:spMkLst>
        </pc:spChg>
        <pc:spChg chg="add mod">
          <ac:chgData name="" userId="806894da136f370e" providerId="LiveId" clId="{44ECEFAD-793B-44F7-8B90-5FB35A5A9F7F}" dt="2024-04-04T11:32:38.050" v="4645" actId="20577"/>
          <ac:spMkLst>
            <pc:docMk/>
            <pc:sldMk cId="3903985062" sldId="271"/>
            <ac:spMk id="4" creationId="{A0C67244-5B12-4E1F-9060-E5AC78249FEC}"/>
          </ac:spMkLst>
        </pc:spChg>
        <pc:spChg chg="del">
          <ac:chgData name="" userId="806894da136f370e" providerId="LiveId" clId="{44ECEFAD-793B-44F7-8B90-5FB35A5A9F7F}" dt="2024-04-03T16:22:11.026" v="1849" actId="478"/>
          <ac:spMkLst>
            <pc:docMk/>
            <pc:sldMk cId="3903985062" sldId="271"/>
            <ac:spMk id="7" creationId="{2385F3FD-EA61-4CE8-B74E-C1BA85800A12}"/>
          </ac:spMkLst>
        </pc:spChg>
        <pc:spChg chg="del mod">
          <ac:chgData name="" userId="806894da136f370e" providerId="LiveId" clId="{44ECEFAD-793B-44F7-8B90-5FB35A5A9F7F}" dt="2024-04-03T16:22:17.054" v="1851" actId="478"/>
          <ac:spMkLst>
            <pc:docMk/>
            <pc:sldMk cId="3903985062" sldId="271"/>
            <ac:spMk id="10" creationId="{1974E7F0-5887-4062-82E0-02496E313953}"/>
          </ac:spMkLst>
        </pc:spChg>
        <pc:spChg chg="del">
          <ac:chgData name="" userId="806894da136f370e" providerId="LiveId" clId="{44ECEFAD-793B-44F7-8B90-5FB35A5A9F7F}" dt="2024-04-03T16:22:21.689" v="1852" actId="478"/>
          <ac:spMkLst>
            <pc:docMk/>
            <pc:sldMk cId="3903985062" sldId="271"/>
            <ac:spMk id="11" creationId="{3D67CDBA-D45A-4AAF-A0D5-1AB1375CD217}"/>
          </ac:spMkLst>
        </pc:spChg>
        <pc:spChg chg="del">
          <ac:chgData name="" userId="806894da136f370e" providerId="LiveId" clId="{44ECEFAD-793B-44F7-8B90-5FB35A5A9F7F}" dt="2024-04-03T16:22:25.721" v="1853" actId="478"/>
          <ac:spMkLst>
            <pc:docMk/>
            <pc:sldMk cId="3903985062" sldId="271"/>
            <ac:spMk id="12" creationId="{186E1FDD-00A4-44CE-A115-374ADC5B9C39}"/>
          </ac:spMkLst>
        </pc:spChg>
        <pc:picChg chg="add mod modCrop">
          <ac:chgData name="" userId="806894da136f370e" providerId="LiveId" clId="{44ECEFAD-793B-44F7-8B90-5FB35A5A9F7F}" dt="2024-04-03T16:23:20.292" v="1856" actId="1076"/>
          <ac:picMkLst>
            <pc:docMk/>
            <pc:sldMk cId="3903985062" sldId="271"/>
            <ac:picMk id="5" creationId="{0F0F4C2B-A82C-4418-ABE4-CEFE23FBC5D4}"/>
          </ac:picMkLst>
        </pc:picChg>
      </pc:sldChg>
      <pc:sldChg chg="addSp delSp modSp add">
        <pc:chgData name="" userId="806894da136f370e" providerId="LiveId" clId="{44ECEFAD-793B-44F7-8B90-5FB35A5A9F7F}" dt="2024-04-04T11:33:17.157" v="4673" actId="20577"/>
        <pc:sldMkLst>
          <pc:docMk/>
          <pc:sldMk cId="2187430011" sldId="272"/>
        </pc:sldMkLst>
        <pc:spChg chg="add mod">
          <ac:chgData name="" userId="806894da136f370e" providerId="LiveId" clId="{44ECEFAD-793B-44F7-8B90-5FB35A5A9F7F}" dt="2024-04-04T11:33:17.157" v="4673" actId="20577"/>
          <ac:spMkLst>
            <pc:docMk/>
            <pc:sldMk cId="2187430011" sldId="272"/>
            <ac:spMk id="4" creationId="{0D10D151-0CA4-42C7-B773-DCB602E4BBA9}"/>
          </ac:spMkLst>
        </pc:spChg>
        <pc:spChg chg="add del mod">
          <ac:chgData name="" userId="806894da136f370e" providerId="LiveId" clId="{44ECEFAD-793B-44F7-8B90-5FB35A5A9F7F}" dt="2024-04-03T16:24:59.581" v="1859"/>
          <ac:spMkLst>
            <pc:docMk/>
            <pc:sldMk cId="2187430011" sldId="272"/>
            <ac:spMk id="4" creationId="{E7C1FED6-9690-4D57-A9E7-B81F4A74AE34}"/>
          </ac:spMkLst>
        </pc:spChg>
        <pc:picChg chg="del">
          <ac:chgData name="" userId="806894da136f370e" providerId="LiveId" clId="{44ECEFAD-793B-44F7-8B90-5FB35A5A9F7F}" dt="2024-04-03T16:23:27.924" v="1858" actId="478"/>
          <ac:picMkLst>
            <pc:docMk/>
            <pc:sldMk cId="2187430011" sldId="272"/>
            <ac:picMk id="5" creationId="{0F0F4C2B-A82C-4418-ABE4-CEFE23FBC5D4}"/>
          </ac:picMkLst>
        </pc:picChg>
        <pc:picChg chg="add mod modCrop">
          <ac:chgData name="" userId="806894da136f370e" providerId="LiveId" clId="{44ECEFAD-793B-44F7-8B90-5FB35A5A9F7F}" dt="2024-04-03T16:25:22.382" v="1863" actId="1076"/>
          <ac:picMkLst>
            <pc:docMk/>
            <pc:sldMk cId="2187430011" sldId="272"/>
            <ac:picMk id="6" creationId="{84F21782-7FF5-429A-92D0-19BA9130B627}"/>
          </ac:picMkLst>
        </pc:picChg>
      </pc:sldChg>
      <pc:sldChg chg="delSp modSp add ord">
        <pc:chgData name="" userId="806894da136f370e" providerId="LiveId" clId="{44ECEFAD-793B-44F7-8B90-5FB35A5A9F7F}" dt="2024-04-04T00:38:28.734" v="4287"/>
        <pc:sldMkLst>
          <pc:docMk/>
          <pc:sldMk cId="2616047836" sldId="273"/>
        </pc:sldMkLst>
        <pc:spChg chg="mod">
          <ac:chgData name="" userId="806894da136f370e" providerId="LiveId" clId="{44ECEFAD-793B-44F7-8B90-5FB35A5A9F7F}" dt="2024-04-03T16:52:51.888" v="1995" actId="5793"/>
          <ac:spMkLst>
            <pc:docMk/>
            <pc:sldMk cId="2616047836" sldId="273"/>
            <ac:spMk id="3" creationId="{5937DBE7-6CE7-4616-83F2-C5B545C57846}"/>
          </ac:spMkLst>
        </pc:spChg>
        <pc:picChg chg="del">
          <ac:chgData name="" userId="806894da136f370e" providerId="LiveId" clId="{44ECEFAD-793B-44F7-8B90-5FB35A5A9F7F}" dt="2024-04-03T16:28:50.728" v="1868" actId="478"/>
          <ac:picMkLst>
            <pc:docMk/>
            <pc:sldMk cId="2616047836" sldId="273"/>
            <ac:picMk id="4" creationId="{7AC585BC-5771-4D53-847E-020796A90196}"/>
          </ac:picMkLst>
        </pc:picChg>
      </pc:sldChg>
      <pc:sldChg chg="addSp modSp add ord">
        <pc:chgData name="" userId="806894da136f370e" providerId="LiveId" clId="{44ECEFAD-793B-44F7-8B90-5FB35A5A9F7F}" dt="2024-04-04T12:09:46.506" v="4952" actId="1076"/>
        <pc:sldMkLst>
          <pc:docMk/>
          <pc:sldMk cId="2721412505" sldId="274"/>
        </pc:sldMkLst>
        <pc:spChg chg="add mod">
          <ac:chgData name="" userId="806894da136f370e" providerId="LiveId" clId="{44ECEFAD-793B-44F7-8B90-5FB35A5A9F7F}" dt="2024-04-04T12:09:46.506" v="4952" actId="1076"/>
          <ac:spMkLst>
            <pc:docMk/>
            <pc:sldMk cId="2721412505" sldId="274"/>
            <ac:spMk id="2" creationId="{E412A1A3-B595-449D-A634-E58E93F40738}"/>
          </ac:spMkLst>
        </pc:spChg>
        <pc:spChg chg="mod">
          <ac:chgData name="" userId="806894da136f370e" providerId="LiveId" clId="{44ECEFAD-793B-44F7-8B90-5FB35A5A9F7F}" dt="2024-04-04T12:09:16.335" v="4941" actId="27636"/>
          <ac:spMkLst>
            <pc:docMk/>
            <pc:sldMk cId="2721412505" sldId="274"/>
            <ac:spMk id="3" creationId="{A854B662-3B37-438E-A991-7BF2043A8549}"/>
          </ac:spMkLst>
        </pc:spChg>
        <pc:spChg chg="mod">
          <ac:chgData name="" userId="806894da136f370e" providerId="LiveId" clId="{44ECEFAD-793B-44F7-8B90-5FB35A5A9F7F}" dt="2024-04-04T12:09:39.526" v="4951" actId="20577"/>
          <ac:spMkLst>
            <pc:docMk/>
            <pc:sldMk cId="2721412505" sldId="274"/>
            <ac:spMk id="4" creationId="{17D0DB52-DC22-471F-BD08-6EC0E2A345E8}"/>
          </ac:spMkLst>
        </pc:spChg>
      </pc:sldChg>
      <pc:sldChg chg="modSp add">
        <pc:chgData name="" userId="806894da136f370e" providerId="LiveId" clId="{44ECEFAD-793B-44F7-8B90-5FB35A5A9F7F}" dt="2024-04-03T16:55:36.803" v="2262" actId="20577"/>
        <pc:sldMkLst>
          <pc:docMk/>
          <pc:sldMk cId="950472401" sldId="275"/>
        </pc:sldMkLst>
        <pc:spChg chg="mod">
          <ac:chgData name="" userId="806894da136f370e" providerId="LiveId" clId="{44ECEFAD-793B-44F7-8B90-5FB35A5A9F7F}" dt="2024-04-03T16:53:35.507" v="2094" actId="20577"/>
          <ac:spMkLst>
            <pc:docMk/>
            <pc:sldMk cId="950472401" sldId="275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3T16:55:36.803" v="2262" actId="20577"/>
          <ac:spMkLst>
            <pc:docMk/>
            <pc:sldMk cId="950472401" sldId="275"/>
            <ac:spMk id="3" creationId="{5937DBE7-6CE7-4616-83F2-C5B545C57846}"/>
          </ac:spMkLst>
        </pc:spChg>
      </pc:sldChg>
      <pc:sldChg chg="modSp add ord">
        <pc:chgData name="" userId="806894da136f370e" providerId="LiveId" clId="{44ECEFAD-793B-44F7-8B90-5FB35A5A9F7F}" dt="2024-04-04T02:36:24.516" v="4470" actId="20577"/>
        <pc:sldMkLst>
          <pc:docMk/>
          <pc:sldMk cId="3410470531" sldId="276"/>
        </pc:sldMkLst>
        <pc:spChg chg="mod">
          <ac:chgData name="" userId="806894da136f370e" providerId="LiveId" clId="{44ECEFAD-793B-44F7-8B90-5FB35A5A9F7F}" dt="2024-04-03T17:12:39.402" v="2322" actId="20577"/>
          <ac:spMkLst>
            <pc:docMk/>
            <pc:sldMk cId="3410470531" sldId="276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4T02:36:24.516" v="4470" actId="20577"/>
          <ac:spMkLst>
            <pc:docMk/>
            <pc:sldMk cId="3410470531" sldId="276"/>
            <ac:spMk id="3" creationId="{5937DBE7-6CE7-4616-83F2-C5B545C57846}"/>
          </ac:spMkLst>
        </pc:spChg>
      </pc:sldChg>
      <pc:sldChg chg="modSp add ord">
        <pc:chgData name="" userId="806894da136f370e" providerId="LiveId" clId="{44ECEFAD-793B-44F7-8B90-5FB35A5A9F7F}" dt="2024-04-04T11:39:12.072" v="4902" actId="20577"/>
        <pc:sldMkLst>
          <pc:docMk/>
          <pc:sldMk cId="3062197016" sldId="277"/>
        </pc:sldMkLst>
        <pc:spChg chg="mod">
          <ac:chgData name="" userId="806894da136f370e" providerId="LiveId" clId="{44ECEFAD-793B-44F7-8B90-5FB35A5A9F7F}" dt="2024-04-04T11:39:05.721" v="4895" actId="20577"/>
          <ac:spMkLst>
            <pc:docMk/>
            <pc:sldMk cId="3062197016" sldId="277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4T11:39:12.072" v="4902" actId="20577"/>
          <ac:spMkLst>
            <pc:docMk/>
            <pc:sldMk cId="3062197016" sldId="277"/>
            <ac:spMk id="3" creationId="{5937DBE7-6CE7-4616-83F2-C5B545C57846}"/>
          </ac:spMkLst>
        </pc:spChg>
      </pc:sldChg>
      <pc:sldChg chg="modSp add">
        <pc:chgData name="" userId="806894da136f370e" providerId="LiveId" clId="{44ECEFAD-793B-44F7-8B90-5FB35A5A9F7F}" dt="2024-04-04T11:39:21.436" v="4913" actId="20577"/>
        <pc:sldMkLst>
          <pc:docMk/>
          <pc:sldMk cId="3187609109" sldId="278"/>
        </pc:sldMkLst>
        <pc:spChg chg="mod">
          <ac:chgData name="" userId="806894da136f370e" providerId="LiveId" clId="{44ECEFAD-793B-44F7-8B90-5FB35A5A9F7F}" dt="2024-04-03T17:36:26.666" v="2559" actId="20577"/>
          <ac:spMkLst>
            <pc:docMk/>
            <pc:sldMk cId="3187609109" sldId="278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4T11:39:21.436" v="4913" actId="20577"/>
          <ac:spMkLst>
            <pc:docMk/>
            <pc:sldMk cId="3187609109" sldId="278"/>
            <ac:spMk id="3" creationId="{5937DBE7-6CE7-4616-83F2-C5B545C57846}"/>
          </ac:spMkLst>
        </pc:spChg>
      </pc:sldChg>
      <pc:sldChg chg="modSp add">
        <pc:chgData name="" userId="806894da136f370e" providerId="LiveId" clId="{44ECEFAD-793B-44F7-8B90-5FB35A5A9F7F}" dt="2024-04-04T11:39:56.902" v="4918" actId="20577"/>
        <pc:sldMkLst>
          <pc:docMk/>
          <pc:sldMk cId="991688947" sldId="279"/>
        </pc:sldMkLst>
        <pc:spChg chg="mod">
          <ac:chgData name="" userId="806894da136f370e" providerId="LiveId" clId="{44ECEFAD-793B-44F7-8B90-5FB35A5A9F7F}" dt="2024-04-03T17:39:43.102" v="2570" actId="20577"/>
          <ac:spMkLst>
            <pc:docMk/>
            <pc:sldMk cId="991688947" sldId="279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4T11:39:56.902" v="4918" actId="20577"/>
          <ac:spMkLst>
            <pc:docMk/>
            <pc:sldMk cId="991688947" sldId="279"/>
            <ac:spMk id="3" creationId="{5937DBE7-6CE7-4616-83F2-C5B545C57846}"/>
          </ac:spMkLst>
        </pc:spChg>
      </pc:sldChg>
      <pc:sldChg chg="addSp delSp modSp add">
        <pc:chgData name="" userId="806894da136f370e" providerId="LiveId" clId="{44ECEFAD-793B-44F7-8B90-5FB35A5A9F7F}" dt="2024-04-04T11:33:43.768" v="4695" actId="20577"/>
        <pc:sldMkLst>
          <pc:docMk/>
          <pc:sldMk cId="2298515297" sldId="280"/>
        </pc:sldMkLst>
        <pc:spChg chg="mod">
          <ac:chgData name="" userId="806894da136f370e" providerId="LiveId" clId="{44ECEFAD-793B-44F7-8B90-5FB35A5A9F7F}" dt="2024-04-03T17:42:07.083" v="2592" actId="20577"/>
          <ac:spMkLst>
            <pc:docMk/>
            <pc:sldMk cId="2298515297" sldId="280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4T00:41:35.812" v="4295" actId="255"/>
          <ac:spMkLst>
            <pc:docMk/>
            <pc:sldMk cId="2298515297" sldId="280"/>
            <ac:spMk id="3" creationId="{5937DBE7-6CE7-4616-83F2-C5B545C57846}"/>
          </ac:spMkLst>
        </pc:spChg>
        <pc:spChg chg="add mod">
          <ac:chgData name="" userId="806894da136f370e" providerId="LiveId" clId="{44ECEFAD-793B-44F7-8B90-5FB35A5A9F7F}" dt="2024-04-04T11:33:43.768" v="4695" actId="20577"/>
          <ac:spMkLst>
            <pc:docMk/>
            <pc:sldMk cId="2298515297" sldId="280"/>
            <ac:spMk id="6" creationId="{1EB94266-BCFB-4104-9308-B055EDF8ED1C}"/>
          </ac:spMkLst>
        </pc:spChg>
        <pc:picChg chg="add mod">
          <ac:chgData name="" userId="806894da136f370e" providerId="LiveId" clId="{44ECEFAD-793B-44F7-8B90-5FB35A5A9F7F}" dt="2024-04-03T17:49:18.787" v="2745" actId="1076"/>
          <ac:picMkLst>
            <pc:docMk/>
            <pc:sldMk cId="2298515297" sldId="280"/>
            <ac:picMk id="4" creationId="{77820021-E85C-43A7-8AA2-364AFA000388}"/>
          </ac:picMkLst>
        </pc:picChg>
        <pc:picChg chg="add del">
          <ac:chgData name="" userId="806894da136f370e" providerId="LiveId" clId="{44ECEFAD-793B-44F7-8B90-5FB35A5A9F7F}" dt="2024-04-03T17:49:51.126" v="2747"/>
          <ac:picMkLst>
            <pc:docMk/>
            <pc:sldMk cId="2298515297" sldId="280"/>
            <ac:picMk id="5" creationId="{147507FC-5B8D-447D-998A-7F6EC482FE0E}"/>
          </ac:picMkLst>
        </pc:picChg>
      </pc:sldChg>
      <pc:sldChg chg="addSp delSp modSp add">
        <pc:chgData name="" userId="806894da136f370e" providerId="LiveId" clId="{44ECEFAD-793B-44F7-8B90-5FB35A5A9F7F}" dt="2024-04-04T01:13:25.988" v="4336" actId="1076"/>
        <pc:sldMkLst>
          <pc:docMk/>
          <pc:sldMk cId="4251070303" sldId="281"/>
        </pc:sldMkLst>
        <pc:spChg chg="mod">
          <ac:chgData name="" userId="806894da136f370e" providerId="LiveId" clId="{44ECEFAD-793B-44F7-8B90-5FB35A5A9F7F}" dt="2024-04-03T17:52:59.358" v="3070" actId="20577"/>
          <ac:spMkLst>
            <pc:docMk/>
            <pc:sldMk cId="4251070303" sldId="281"/>
            <ac:spMk id="2" creationId="{FE5FA062-B7D4-44D7-8492-F10C2FABDA1E}"/>
          </ac:spMkLst>
        </pc:spChg>
        <pc:spChg chg="add del mod">
          <ac:chgData name="" userId="806894da136f370e" providerId="LiveId" clId="{44ECEFAD-793B-44F7-8B90-5FB35A5A9F7F}" dt="2024-04-04T01:13:25.988" v="4336" actId="1076"/>
          <ac:spMkLst>
            <pc:docMk/>
            <pc:sldMk cId="4251070303" sldId="281"/>
            <ac:spMk id="3" creationId="{5937DBE7-6CE7-4616-83F2-C5B545C57846}"/>
          </ac:spMkLst>
        </pc:spChg>
        <pc:spChg chg="add del mod">
          <ac:chgData name="" userId="806894da136f370e" providerId="LiveId" clId="{44ECEFAD-793B-44F7-8B90-5FB35A5A9F7F}" dt="2024-04-03T22:23:07.115" v="3184"/>
          <ac:spMkLst>
            <pc:docMk/>
            <pc:sldMk cId="4251070303" sldId="281"/>
            <ac:spMk id="5" creationId="{45F802FD-12FC-48AA-A6B9-4BB1BC954207}"/>
          </ac:spMkLst>
        </pc:spChg>
        <pc:picChg chg="del">
          <ac:chgData name="" userId="806894da136f370e" providerId="LiveId" clId="{44ECEFAD-793B-44F7-8B90-5FB35A5A9F7F}" dt="2024-04-03T17:49:59.557" v="2752" actId="478"/>
          <ac:picMkLst>
            <pc:docMk/>
            <pc:sldMk cId="4251070303" sldId="281"/>
            <ac:picMk id="4" creationId="{77820021-E85C-43A7-8AA2-364AFA000388}"/>
          </ac:picMkLst>
        </pc:picChg>
      </pc:sldChg>
      <pc:sldChg chg="addSp delSp modSp add">
        <pc:chgData name="" userId="806894da136f370e" providerId="LiveId" clId="{44ECEFAD-793B-44F7-8B90-5FB35A5A9F7F}" dt="2024-04-04T11:35:58.457" v="4786" actId="20577"/>
        <pc:sldMkLst>
          <pc:docMk/>
          <pc:sldMk cId="2675868845" sldId="282"/>
        </pc:sldMkLst>
        <pc:spChg chg="mod">
          <ac:chgData name="" userId="806894da136f370e" providerId="LiveId" clId="{44ECEFAD-793B-44F7-8B90-5FB35A5A9F7F}" dt="2024-04-03T22:21:48.999" v="3157" actId="20577"/>
          <ac:spMkLst>
            <pc:docMk/>
            <pc:sldMk cId="2675868845" sldId="282"/>
            <ac:spMk id="2" creationId="{FE5FA062-B7D4-44D7-8492-F10C2FABDA1E}"/>
          </ac:spMkLst>
        </pc:spChg>
        <pc:spChg chg="del">
          <ac:chgData name="" userId="806894da136f370e" providerId="LiveId" clId="{44ECEFAD-793B-44F7-8B90-5FB35A5A9F7F}" dt="2024-04-03T17:53:30.709" v="3101" actId="478"/>
          <ac:spMkLst>
            <pc:docMk/>
            <pc:sldMk cId="2675868845" sldId="282"/>
            <ac:spMk id="3" creationId="{5937DBE7-6CE7-4616-83F2-C5B545C57846}"/>
          </ac:spMkLst>
        </pc:spChg>
        <pc:spChg chg="add del mod">
          <ac:chgData name="" userId="806894da136f370e" providerId="LiveId" clId="{44ECEFAD-793B-44F7-8B90-5FB35A5A9F7F}" dt="2024-04-03T22:20:34.140" v="3130"/>
          <ac:spMkLst>
            <pc:docMk/>
            <pc:sldMk cId="2675868845" sldId="282"/>
            <ac:spMk id="5" creationId="{6A9540A4-1265-4F81-8E79-73F243F5CE54}"/>
          </ac:spMkLst>
        </pc:spChg>
        <pc:spChg chg="add mod">
          <ac:chgData name="" userId="806894da136f370e" providerId="LiveId" clId="{44ECEFAD-793B-44F7-8B90-5FB35A5A9F7F}" dt="2024-04-04T11:35:30.603" v="4757" actId="1076"/>
          <ac:spMkLst>
            <pc:docMk/>
            <pc:sldMk cId="2675868845" sldId="282"/>
            <ac:spMk id="9" creationId="{86D7D39D-2EE8-498E-BAC4-5170A7FF059E}"/>
          </ac:spMkLst>
        </pc:spChg>
        <pc:spChg chg="add mod">
          <ac:chgData name="" userId="806894da136f370e" providerId="LiveId" clId="{44ECEFAD-793B-44F7-8B90-5FB35A5A9F7F}" dt="2024-04-04T11:35:43.554" v="4768" actId="20577"/>
          <ac:spMkLst>
            <pc:docMk/>
            <pc:sldMk cId="2675868845" sldId="282"/>
            <ac:spMk id="10" creationId="{7B740A9D-3687-44E0-A0E5-76FC2E3404FB}"/>
          </ac:spMkLst>
        </pc:spChg>
        <pc:spChg chg="add mod">
          <ac:chgData name="" userId="806894da136f370e" providerId="LiveId" clId="{44ECEFAD-793B-44F7-8B90-5FB35A5A9F7F}" dt="2024-04-04T11:35:58.457" v="4786" actId="20577"/>
          <ac:spMkLst>
            <pc:docMk/>
            <pc:sldMk cId="2675868845" sldId="282"/>
            <ac:spMk id="11" creationId="{8B9780E3-3100-4D99-8165-D4424CE11C5B}"/>
          </ac:spMkLst>
        </pc:spChg>
        <pc:picChg chg="add mod">
          <ac:chgData name="" userId="806894da136f370e" providerId="LiveId" clId="{44ECEFAD-793B-44F7-8B90-5FB35A5A9F7F}" dt="2024-04-03T22:22:00.403" v="3159" actId="1076"/>
          <ac:picMkLst>
            <pc:docMk/>
            <pc:sldMk cId="2675868845" sldId="282"/>
            <ac:picMk id="6" creationId="{8DBF8AA6-224D-42CA-B2EE-7E5C00732A96}"/>
          </ac:picMkLst>
        </pc:picChg>
        <pc:picChg chg="add mod">
          <ac:chgData name="" userId="806894da136f370e" providerId="LiveId" clId="{44ECEFAD-793B-44F7-8B90-5FB35A5A9F7F}" dt="2024-04-03T22:22:11.864" v="3162" actId="14100"/>
          <ac:picMkLst>
            <pc:docMk/>
            <pc:sldMk cId="2675868845" sldId="282"/>
            <ac:picMk id="7" creationId="{76CAE0CE-FC97-4146-98B4-CA69F485C276}"/>
          </ac:picMkLst>
        </pc:picChg>
        <pc:picChg chg="add mod">
          <ac:chgData name="" userId="806894da136f370e" providerId="LiveId" clId="{44ECEFAD-793B-44F7-8B90-5FB35A5A9F7F}" dt="2024-04-03T22:22:17.563" v="3164" actId="1076"/>
          <ac:picMkLst>
            <pc:docMk/>
            <pc:sldMk cId="2675868845" sldId="282"/>
            <ac:picMk id="8" creationId="{DBD0D2B7-114C-470E-AF4C-582D1CFEBF1E}"/>
          </ac:picMkLst>
        </pc:picChg>
      </pc:sldChg>
      <pc:sldChg chg="addSp delSp modSp add">
        <pc:chgData name="" userId="806894da136f370e" providerId="LiveId" clId="{44ECEFAD-793B-44F7-8B90-5FB35A5A9F7F}" dt="2024-04-04T11:37:04.459" v="4842" actId="20577"/>
        <pc:sldMkLst>
          <pc:docMk/>
          <pc:sldMk cId="170288734" sldId="283"/>
        </pc:sldMkLst>
        <pc:spChg chg="mod">
          <ac:chgData name="" userId="806894da136f370e" providerId="LiveId" clId="{44ECEFAD-793B-44F7-8B90-5FB35A5A9F7F}" dt="2024-04-03T22:22:40.579" v="3179" actId="20577"/>
          <ac:spMkLst>
            <pc:docMk/>
            <pc:sldMk cId="170288734" sldId="283"/>
            <ac:spMk id="2" creationId="{FE5FA062-B7D4-44D7-8492-F10C2FABDA1E}"/>
          </ac:spMkLst>
        </pc:spChg>
        <pc:spChg chg="del">
          <ac:chgData name="" userId="806894da136f370e" providerId="LiveId" clId="{44ECEFAD-793B-44F7-8B90-5FB35A5A9F7F}" dt="2024-04-03T22:26:57.862" v="3190"/>
          <ac:spMkLst>
            <pc:docMk/>
            <pc:sldMk cId="170288734" sldId="283"/>
            <ac:spMk id="5" creationId="{6A9540A4-1265-4F81-8E79-73F243F5CE54}"/>
          </ac:spMkLst>
        </pc:spChg>
        <pc:spChg chg="add del mod">
          <ac:chgData name="" userId="806894da136f370e" providerId="LiveId" clId="{44ECEFAD-793B-44F7-8B90-5FB35A5A9F7F}" dt="2024-04-03T22:44:20.098" v="3775" actId="478"/>
          <ac:spMkLst>
            <pc:docMk/>
            <pc:sldMk cId="170288734" sldId="283"/>
            <ac:spMk id="8" creationId="{E30649E5-5F82-4739-B74D-42E6EE3F8B8D}"/>
          </ac:spMkLst>
        </pc:spChg>
        <pc:spChg chg="add">
          <ac:chgData name="" userId="806894da136f370e" providerId="LiveId" clId="{44ECEFAD-793B-44F7-8B90-5FB35A5A9F7F}" dt="2024-04-04T11:35:07.021" v="4743"/>
          <ac:spMkLst>
            <pc:docMk/>
            <pc:sldMk cId="170288734" sldId="283"/>
            <ac:spMk id="11" creationId="{A5DABBDD-1BEF-4263-A788-CB17C04E16BF}"/>
          </ac:spMkLst>
        </pc:spChg>
        <pc:spChg chg="add del">
          <ac:chgData name="" userId="806894da136f370e" providerId="LiveId" clId="{44ECEFAD-793B-44F7-8B90-5FB35A5A9F7F}" dt="2024-04-04T11:36:08.715" v="4790"/>
          <ac:spMkLst>
            <pc:docMk/>
            <pc:sldMk cId="170288734" sldId="283"/>
            <ac:spMk id="12" creationId="{2A6DEBC9-4271-4469-BFDB-FA2FFCE6C940}"/>
          </ac:spMkLst>
        </pc:spChg>
        <pc:spChg chg="add mod">
          <ac:chgData name="" userId="806894da136f370e" providerId="LiveId" clId="{44ECEFAD-793B-44F7-8B90-5FB35A5A9F7F}" dt="2024-04-04T11:36:33.881" v="4810" actId="1076"/>
          <ac:spMkLst>
            <pc:docMk/>
            <pc:sldMk cId="170288734" sldId="283"/>
            <ac:spMk id="13" creationId="{EB23BF25-D6C9-42DF-A252-7461979B82FA}"/>
          </ac:spMkLst>
        </pc:spChg>
        <pc:spChg chg="add mod">
          <ac:chgData name="" userId="806894da136f370e" providerId="LiveId" clId="{44ECEFAD-793B-44F7-8B90-5FB35A5A9F7F}" dt="2024-04-04T11:36:48.146" v="4821" actId="20577"/>
          <ac:spMkLst>
            <pc:docMk/>
            <pc:sldMk cId="170288734" sldId="283"/>
            <ac:spMk id="14" creationId="{F10E9240-75C6-4ED0-AC26-5BCFF11F7EB3}"/>
          </ac:spMkLst>
        </pc:spChg>
        <pc:spChg chg="add mod">
          <ac:chgData name="" userId="806894da136f370e" providerId="LiveId" clId="{44ECEFAD-793B-44F7-8B90-5FB35A5A9F7F}" dt="2024-04-04T11:37:04.459" v="4842" actId="20577"/>
          <ac:spMkLst>
            <pc:docMk/>
            <pc:sldMk cId="170288734" sldId="283"/>
            <ac:spMk id="15" creationId="{C49AC386-7439-4FD7-A83A-B8CF24833CD2}"/>
          </ac:spMkLst>
        </pc:spChg>
        <pc:picChg chg="add mod">
          <ac:chgData name="" userId="806894da136f370e" providerId="LiveId" clId="{44ECEFAD-793B-44F7-8B90-5FB35A5A9F7F}" dt="2024-04-04T11:36:08.117" v="4789" actId="1076"/>
          <ac:picMkLst>
            <pc:docMk/>
            <pc:sldMk cId="170288734" sldId="283"/>
            <ac:picMk id="3" creationId="{8BBB0DD2-EEA8-4DF2-9594-3DE2210FD165}"/>
          </ac:picMkLst>
        </pc:picChg>
        <pc:picChg chg="add del mod">
          <ac:chgData name="" userId="806894da136f370e" providerId="LiveId" clId="{44ECEFAD-793B-44F7-8B90-5FB35A5A9F7F}" dt="2024-04-03T22:44:07.803" v="3770" actId="478"/>
          <ac:picMkLst>
            <pc:docMk/>
            <pc:sldMk cId="170288734" sldId="283"/>
            <ac:picMk id="4" creationId="{9C7A2CAE-1B7F-434B-9B23-F0EFE2FCEAB4}"/>
          </ac:picMkLst>
        </pc:picChg>
        <pc:picChg chg="add del mod">
          <ac:chgData name="" userId="806894da136f370e" providerId="LiveId" clId="{44ECEFAD-793B-44F7-8B90-5FB35A5A9F7F}" dt="2024-04-04T01:43:51.239" v="4337" actId="478"/>
          <ac:picMkLst>
            <pc:docMk/>
            <pc:sldMk cId="170288734" sldId="283"/>
            <ac:picMk id="6" creationId="{2F8C294D-767B-4EF1-8AA2-1C159B57EE35}"/>
          </ac:picMkLst>
        </pc:picChg>
        <pc:picChg chg="add mod">
          <ac:chgData name="" userId="806894da136f370e" providerId="LiveId" clId="{44ECEFAD-793B-44F7-8B90-5FB35A5A9F7F}" dt="2024-04-03T22:44:33.717" v="3776" actId="14100"/>
          <ac:picMkLst>
            <pc:docMk/>
            <pc:sldMk cId="170288734" sldId="283"/>
            <ac:picMk id="9" creationId="{B60CA347-DA64-447E-91EA-2B474637FBF4}"/>
          </ac:picMkLst>
        </pc:picChg>
        <pc:picChg chg="add mod">
          <ac:chgData name="" userId="806894da136f370e" providerId="LiveId" clId="{44ECEFAD-793B-44F7-8B90-5FB35A5A9F7F}" dt="2024-04-04T01:44:06.596" v="4342" actId="1076"/>
          <ac:picMkLst>
            <pc:docMk/>
            <pc:sldMk cId="170288734" sldId="283"/>
            <ac:picMk id="10" creationId="{2C1B0091-0EE1-4646-80AF-E68F708207B9}"/>
          </ac:picMkLst>
        </pc:picChg>
      </pc:sldChg>
      <pc:sldChg chg="addSp delSp modSp add">
        <pc:chgData name="" userId="806894da136f370e" providerId="LiveId" clId="{44ECEFAD-793B-44F7-8B90-5FB35A5A9F7F}" dt="2024-04-04T16:45:42.312" v="4959" actId="20577"/>
        <pc:sldMkLst>
          <pc:docMk/>
          <pc:sldMk cId="3520357766" sldId="284"/>
        </pc:sldMkLst>
        <pc:spChg chg="mod">
          <ac:chgData name="" userId="806894da136f370e" providerId="LiveId" clId="{44ECEFAD-793B-44F7-8B90-5FB35A5A9F7F}" dt="2024-04-03T22:42:14.477" v="3769" actId="20577"/>
          <ac:spMkLst>
            <pc:docMk/>
            <pc:sldMk cId="3520357766" sldId="284"/>
            <ac:spMk id="2" creationId="{FE5FA062-B7D4-44D7-8492-F10C2FABDA1E}"/>
          </ac:spMkLst>
        </pc:spChg>
        <pc:spChg chg="del">
          <ac:chgData name="" userId="806894da136f370e" providerId="LiveId" clId="{44ECEFAD-793B-44F7-8B90-5FB35A5A9F7F}" dt="2024-04-03T22:42:03.684" v="3759" actId="478"/>
          <ac:spMkLst>
            <pc:docMk/>
            <pc:sldMk cId="3520357766" sldId="284"/>
            <ac:spMk id="5" creationId="{6A9540A4-1265-4F81-8E79-73F243F5CE54}"/>
          </ac:spMkLst>
        </pc:spChg>
        <pc:spChg chg="add mod">
          <ac:chgData name="" userId="806894da136f370e" providerId="LiveId" clId="{44ECEFAD-793B-44F7-8B90-5FB35A5A9F7F}" dt="2024-04-04T11:37:21.233" v="4858" actId="20577"/>
          <ac:spMkLst>
            <pc:docMk/>
            <pc:sldMk cId="3520357766" sldId="284"/>
            <ac:spMk id="9" creationId="{C053BE93-7B7D-4F9D-B342-4AFFA221F244}"/>
          </ac:spMkLst>
        </pc:spChg>
        <pc:spChg chg="add mod">
          <ac:chgData name="" userId="806894da136f370e" providerId="LiveId" clId="{44ECEFAD-793B-44F7-8B90-5FB35A5A9F7F}" dt="2024-04-04T16:45:36.102" v="4955" actId="20577"/>
          <ac:spMkLst>
            <pc:docMk/>
            <pc:sldMk cId="3520357766" sldId="284"/>
            <ac:spMk id="10" creationId="{DF05FCD1-5C4E-4E64-ACD0-23BDB690AB19}"/>
          </ac:spMkLst>
        </pc:spChg>
        <pc:spChg chg="add mod">
          <ac:chgData name="" userId="806894da136f370e" providerId="LiveId" clId="{44ECEFAD-793B-44F7-8B90-5FB35A5A9F7F}" dt="2024-04-04T16:45:42.312" v="4959" actId="20577"/>
          <ac:spMkLst>
            <pc:docMk/>
            <pc:sldMk cId="3520357766" sldId="284"/>
            <ac:spMk id="11" creationId="{36522451-05CF-45CE-8D4A-C6091D099999}"/>
          </ac:spMkLst>
        </pc:spChg>
        <pc:picChg chg="add mod">
          <ac:chgData name="" userId="806894da136f370e" providerId="LiveId" clId="{44ECEFAD-793B-44F7-8B90-5FB35A5A9F7F}" dt="2024-04-03T22:30:56.446" v="3210" actId="1076"/>
          <ac:picMkLst>
            <pc:docMk/>
            <pc:sldMk cId="3520357766" sldId="284"/>
            <ac:picMk id="3" creationId="{2EC8E38B-EA8D-4B3F-9607-D90482A5ED65}"/>
          </ac:picMkLst>
        </pc:picChg>
        <pc:picChg chg="add del mod">
          <ac:chgData name="" userId="806894da136f370e" providerId="LiveId" clId="{44ECEFAD-793B-44F7-8B90-5FB35A5A9F7F}" dt="2024-04-04T01:45:08.415" v="4345" actId="478"/>
          <ac:picMkLst>
            <pc:docMk/>
            <pc:sldMk cId="3520357766" sldId="284"/>
            <ac:picMk id="4" creationId="{300EF6B6-A110-4108-BFF6-5238C07BB69F}"/>
          </ac:picMkLst>
        </pc:picChg>
        <pc:picChg chg="add del mod">
          <ac:chgData name="" userId="806894da136f370e" providerId="LiveId" clId="{44ECEFAD-793B-44F7-8B90-5FB35A5A9F7F}" dt="2024-04-04T01:45:32.542" v="4348" actId="478"/>
          <ac:picMkLst>
            <pc:docMk/>
            <pc:sldMk cId="3520357766" sldId="284"/>
            <ac:picMk id="6" creationId="{4DB43A8C-9C31-4DC3-AC5C-F160763AC931}"/>
          </ac:picMkLst>
        </pc:picChg>
        <pc:picChg chg="add mod">
          <ac:chgData name="" userId="806894da136f370e" providerId="LiveId" clId="{44ECEFAD-793B-44F7-8B90-5FB35A5A9F7F}" dt="2024-04-04T01:45:14.367" v="4347" actId="1076"/>
          <ac:picMkLst>
            <pc:docMk/>
            <pc:sldMk cId="3520357766" sldId="284"/>
            <ac:picMk id="7" creationId="{3E9E846E-6721-406F-9891-D9355C53EB7C}"/>
          </ac:picMkLst>
        </pc:picChg>
        <pc:picChg chg="add mod">
          <ac:chgData name="" userId="806894da136f370e" providerId="LiveId" clId="{44ECEFAD-793B-44F7-8B90-5FB35A5A9F7F}" dt="2024-04-04T01:45:38.544" v="4351" actId="1076"/>
          <ac:picMkLst>
            <pc:docMk/>
            <pc:sldMk cId="3520357766" sldId="284"/>
            <ac:picMk id="8" creationId="{4986EF22-DECE-48DB-A17F-EC4E497FB791}"/>
          </ac:picMkLst>
        </pc:picChg>
      </pc:sldChg>
      <pc:sldChg chg="addSp delSp modSp add">
        <pc:chgData name="" userId="806894da136f370e" providerId="LiveId" clId="{44ECEFAD-793B-44F7-8B90-5FB35A5A9F7F}" dt="2024-04-03T22:45:10.601" v="3781"/>
        <pc:sldMkLst>
          <pc:docMk/>
          <pc:sldMk cId="2517794893" sldId="285"/>
        </pc:sldMkLst>
        <pc:spChg chg="mod">
          <ac:chgData name="" userId="806894da136f370e" providerId="LiveId" clId="{44ECEFAD-793B-44F7-8B90-5FB35A5A9F7F}" dt="2024-04-03T17:53:43.135" v="3114" actId="20577"/>
          <ac:spMkLst>
            <pc:docMk/>
            <pc:sldMk cId="2517794893" sldId="285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3T22:44:55.607" v="3779" actId="255"/>
          <ac:spMkLst>
            <pc:docMk/>
            <pc:sldMk cId="2517794893" sldId="285"/>
            <ac:spMk id="5" creationId="{6A9540A4-1265-4F81-8E79-73F243F5CE54}"/>
          </ac:spMkLst>
        </pc:spChg>
        <pc:picChg chg="add del">
          <ac:chgData name="" userId="806894da136f370e" providerId="LiveId" clId="{44ECEFAD-793B-44F7-8B90-5FB35A5A9F7F}" dt="2024-04-03T22:45:10.601" v="3781"/>
          <ac:picMkLst>
            <pc:docMk/>
            <pc:sldMk cId="2517794893" sldId="285"/>
            <ac:picMk id="3" creationId="{2E233661-340F-401F-A225-B6FB1D071157}"/>
          </ac:picMkLst>
        </pc:picChg>
      </pc:sldChg>
      <pc:sldChg chg="modSp add">
        <pc:chgData name="" userId="806894da136f370e" providerId="LiveId" clId="{44ECEFAD-793B-44F7-8B90-5FB35A5A9F7F}" dt="2024-04-03T22:58:43.478" v="3937"/>
        <pc:sldMkLst>
          <pc:docMk/>
          <pc:sldMk cId="2507988436" sldId="286"/>
        </pc:sldMkLst>
        <pc:spChg chg="mod">
          <ac:chgData name="" userId="806894da136f370e" providerId="LiveId" clId="{44ECEFAD-793B-44F7-8B90-5FB35A5A9F7F}" dt="2024-04-03T17:53:52.179" v="3125" actId="20577"/>
          <ac:spMkLst>
            <pc:docMk/>
            <pc:sldMk cId="2507988436" sldId="286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3T22:58:43.478" v="3937"/>
          <ac:spMkLst>
            <pc:docMk/>
            <pc:sldMk cId="2507988436" sldId="286"/>
            <ac:spMk id="5" creationId="{6A9540A4-1265-4F81-8E79-73F243F5CE54}"/>
          </ac:spMkLst>
        </pc:spChg>
      </pc:sldChg>
      <pc:sldChg chg="modSp add">
        <pc:chgData name="" userId="806894da136f370e" providerId="LiveId" clId="{44ECEFAD-793B-44F7-8B90-5FB35A5A9F7F}" dt="2024-04-03T22:53:16.120" v="3889" actId="20577"/>
        <pc:sldMkLst>
          <pc:docMk/>
          <pc:sldMk cId="891801309" sldId="287"/>
        </pc:sldMkLst>
        <pc:spChg chg="mod">
          <ac:chgData name="" userId="806894da136f370e" providerId="LiveId" clId="{44ECEFAD-793B-44F7-8B90-5FB35A5A9F7F}" dt="2024-04-03T22:45:22.930" v="3793" actId="20577"/>
          <ac:spMkLst>
            <pc:docMk/>
            <pc:sldMk cId="891801309" sldId="287"/>
            <ac:spMk id="2" creationId="{FE5FA062-B7D4-44D7-8492-F10C2FABDA1E}"/>
          </ac:spMkLst>
        </pc:spChg>
        <pc:spChg chg="mod">
          <ac:chgData name="" userId="806894da136f370e" providerId="LiveId" clId="{44ECEFAD-793B-44F7-8B90-5FB35A5A9F7F}" dt="2024-04-03T22:53:16.120" v="3889" actId="20577"/>
          <ac:spMkLst>
            <pc:docMk/>
            <pc:sldMk cId="891801309" sldId="287"/>
            <ac:spMk id="5" creationId="{6A9540A4-1265-4F81-8E79-73F243F5CE54}"/>
          </ac:spMkLst>
        </pc:spChg>
      </pc:sldChg>
      <pc:sldChg chg="modSp add">
        <pc:chgData name="" userId="806894da136f370e" providerId="LiveId" clId="{44ECEFAD-793B-44F7-8B90-5FB35A5A9F7F}" dt="2024-04-04T11:38:24.588" v="4891" actId="20577"/>
        <pc:sldMkLst>
          <pc:docMk/>
          <pc:sldMk cId="4272026156" sldId="288"/>
        </pc:sldMkLst>
        <pc:spChg chg="mod">
          <ac:chgData name="" userId="806894da136f370e" providerId="LiveId" clId="{44ECEFAD-793B-44F7-8B90-5FB35A5A9F7F}" dt="2024-04-04T11:38:24.588" v="4891" actId="20577"/>
          <ac:spMkLst>
            <pc:docMk/>
            <pc:sldMk cId="4272026156" sldId="288"/>
            <ac:spMk id="5" creationId="{6A9540A4-1265-4F81-8E79-73F243F5CE54}"/>
          </ac:spMkLst>
        </pc:spChg>
      </pc:sldChg>
      <pc:sldChg chg="modSp add">
        <pc:chgData name="" userId="806894da136f370e" providerId="LiveId" clId="{44ECEFAD-793B-44F7-8B90-5FB35A5A9F7F}" dt="2024-04-03T23:07:38.282" v="4180"/>
        <pc:sldMkLst>
          <pc:docMk/>
          <pc:sldMk cId="547168189" sldId="289"/>
        </pc:sldMkLst>
        <pc:spChg chg="mod">
          <ac:chgData name="" userId="806894da136f370e" providerId="LiveId" clId="{44ECEFAD-793B-44F7-8B90-5FB35A5A9F7F}" dt="2024-04-03T23:07:38.282" v="4180"/>
          <ac:spMkLst>
            <pc:docMk/>
            <pc:sldMk cId="547168189" sldId="289"/>
            <ac:spMk id="5" creationId="{6A9540A4-1265-4F81-8E79-73F243F5CE54}"/>
          </ac:spMkLst>
        </pc:spChg>
      </pc:sldChg>
      <pc:sldChg chg="add del">
        <pc:chgData name="" userId="806894da136f370e" providerId="LiveId" clId="{44ECEFAD-793B-44F7-8B90-5FB35A5A9F7F}" dt="2024-04-03T22:58:56.756" v="3940"/>
        <pc:sldMkLst>
          <pc:docMk/>
          <pc:sldMk cId="827727145" sldId="289"/>
        </pc:sldMkLst>
      </pc:sldChg>
      <pc:sldChg chg="modSp add del">
        <pc:chgData name="" userId="806894da136f370e" providerId="LiveId" clId="{44ECEFAD-793B-44F7-8B90-5FB35A5A9F7F}" dt="2024-04-03T23:07:35.189" v="4179"/>
        <pc:sldMkLst>
          <pc:docMk/>
          <pc:sldMk cId="891726115" sldId="290"/>
        </pc:sldMkLst>
        <pc:spChg chg="mod">
          <ac:chgData name="" userId="806894da136f370e" providerId="LiveId" clId="{44ECEFAD-793B-44F7-8B90-5FB35A5A9F7F}" dt="2024-04-03T23:07:33.834" v="4178" actId="20577"/>
          <ac:spMkLst>
            <pc:docMk/>
            <pc:sldMk cId="891726115" sldId="290"/>
            <ac:spMk id="5" creationId="{6A9540A4-1265-4F81-8E79-73F243F5CE54}"/>
          </ac:spMkLst>
        </pc:spChg>
      </pc:sldChg>
      <pc:sldChg chg="modSp add">
        <pc:chgData name="" userId="806894da136f370e" providerId="LiveId" clId="{44ECEFAD-793B-44F7-8B90-5FB35A5A9F7F}" dt="2024-04-03T23:10:13.927" v="4258" actId="20577"/>
        <pc:sldMkLst>
          <pc:docMk/>
          <pc:sldMk cId="3622078089" sldId="290"/>
        </pc:sldMkLst>
        <pc:spChg chg="mod">
          <ac:chgData name="" userId="806894da136f370e" providerId="LiveId" clId="{44ECEFAD-793B-44F7-8B90-5FB35A5A9F7F}" dt="2024-04-03T23:10:13.927" v="4258" actId="20577"/>
          <ac:spMkLst>
            <pc:docMk/>
            <pc:sldMk cId="3622078089" sldId="290"/>
            <ac:spMk id="5" creationId="{6A9540A4-1265-4F81-8E79-73F243F5CE54}"/>
          </ac:spMkLst>
        </pc:spChg>
      </pc:sldChg>
      <pc:sldChg chg="add del">
        <pc:chgData name="" userId="806894da136f370e" providerId="LiveId" clId="{44ECEFAD-793B-44F7-8B90-5FB35A5A9F7F}" dt="2024-04-03T23:07:24.850" v="4177"/>
        <pc:sldMkLst>
          <pc:docMk/>
          <pc:sldMk cId="3614993279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6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4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6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2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3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25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84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62D9-700B-4669-AA08-1D72CBE4F7EF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7B45-6851-4C61-BD90-5BFEC8B137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80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49902280_A_Provably_Correct_Scalable_C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s42400-023-00193-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d7ed808a3c5b3242&amp;sca_upv=1&amp;sxsrf=ACQVn09gQ62dMsXVb2Ub5lj1dtxwt9Y9cw:1712144763230&amp;q=probabilistic+data+structures&amp;uds=AMwkrPs3zfh7pDvEIUYe8xf2ljFSD186LhIgqZgxeBVOTBYWk0SgP6CLtGt5qDYqamNP2tMUHZGiQ_T51Rmo9XPZPQ2Eq6rCZSqJfCy27zCPMMYdqe-iKKiq30Z6g3ehO9AEFyYRl4goJ_sUa9Z5V0upGYGFydFxXsA4QXccgquacSps_PqGmMsjO2VhjNp6fDk2eZAQMdOSbHye7TeKxvJGpYGhwiLymC32VuNKlSWSxhc9F3xQhBtDCwp3QSDmp1Vk2z7LOdUE9vpkxLIk0dG6Oa-J0lhK_B2iE4FKgp_jW0MjlhH6mjUupf3g_4XjzYgXPLeV_KQs&amp;udm=2&amp;prmd=ivsnbmtz&amp;sa=X&amp;ved=2ahUKEwiQ-amj_KWFAxXkk4kEHfHYBi0QtKgLegQIERAB&amp;biw=1872&amp;bih=966&amp;dpr=1#vhid=Jc9tdIDXXhiXdM&amp;vssid=mosaic" TargetMode="External"/><Relationship Id="rId2" Type="http://schemas.openxmlformats.org/officeDocument/2006/relationships/hyperlink" Target="https://semaphoreci.com/blog/probabilistic-data-structures-redis#:~:text=Probabilistic%20data%20structures%20are%20specialized,accuracy%20for%20efficiency%20and%20scalability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3pzxngeLqw" TargetMode="External"/><Relationship Id="rId5" Type="http://schemas.openxmlformats.org/officeDocument/2006/relationships/hyperlink" Target="https://brilliant.org/wiki/bloom-filter/#:~:text=A%20bloom%20filter%20is%20a,is%20added%20to%20the%20set." TargetMode="External"/><Relationship Id="rId4" Type="http://schemas.openxmlformats.org/officeDocument/2006/relationships/hyperlink" Target="https://brilliant.org/wiki/skip-lists/#:~:text=The%20skip%20list%20is%20a,elements%2C%20but%20no%20new%20elements.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umberto521336/cuckoo-filter-basics-44e03847788c" TargetMode="External"/><Relationship Id="rId2" Type="http://schemas.openxmlformats.org/officeDocument/2006/relationships/hyperlink" Target="https://www.youtube.com/watch?v=GPiJUtdiUl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A9C-8191-4230-9629-FD1B9ED69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Probabilistic Data Structures to Store Web Traffic Data</a:t>
            </a:r>
            <a:endParaRPr lang="en-CA" sz="4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06024-D60C-43BE-9A46-BCE61F6B8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603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/>
              <a:t>Balaji Sukumaran</a:t>
            </a:r>
          </a:p>
          <a:p>
            <a:pPr algn="r"/>
            <a:r>
              <a:rPr lang="en-US" sz="1800" dirty="0"/>
              <a:t>CSCI6057 Advanced Data Structures</a:t>
            </a:r>
          </a:p>
          <a:p>
            <a:pPr algn="r"/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April 2024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2004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309-85C5-4439-A709-CBA6DB19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3581"/>
            <a:ext cx="5181600" cy="54933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Bloom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F253-C68E-4778-B65B-BFC36647C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3581"/>
            <a:ext cx="5181600" cy="549338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3600" b="1" dirty="0"/>
              <a:t>Multiple Hash Functions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False Positives </a:t>
            </a:r>
            <a:r>
              <a:rPr lang="en-CA" sz="3600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600" b="1" dirty="0"/>
              <a:t>F</a:t>
            </a:r>
            <a:r>
              <a:rPr lang="en-CA" sz="3600" b="1" dirty="0" err="1"/>
              <a:t>alse</a:t>
            </a:r>
            <a:r>
              <a:rPr lang="en-CA" sz="3600" b="1" dirty="0"/>
              <a:t> Negatives </a:t>
            </a:r>
            <a:r>
              <a:rPr lang="en-CA" sz="3600" b="1" dirty="0">
                <a:solidFill>
                  <a:srgbClr val="FF0000"/>
                </a:solidFill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Space Efficient</a:t>
            </a:r>
          </a:p>
        </p:txBody>
      </p:sp>
    </p:spTree>
    <p:extLst>
      <p:ext uri="{BB962C8B-B14F-4D97-AF65-F5344CB8AC3E}">
        <p14:creationId xmlns:p14="http://schemas.microsoft.com/office/powerpoint/2010/main" val="49125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81A0-1D06-4881-8B21-048586F2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working…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236B1-2C81-441E-A1F0-19EF0BAC95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7043" y="1690688"/>
            <a:ext cx="4033158" cy="1758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32F6A-0753-461F-95CC-E7623AF081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81801" y="1690688"/>
            <a:ext cx="3354613" cy="175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880A9-C5EC-403E-BCE2-A5E01CD067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98600" y="3766002"/>
            <a:ext cx="3790043" cy="2570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922B4A-9700-499E-8FC4-13587E98498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81801" y="3766002"/>
            <a:ext cx="3354613" cy="2570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71E99-AFEF-4D3D-A5F4-26D72F26EA8E}"/>
              </a:ext>
            </a:extLst>
          </p:cNvPr>
          <p:cNvSpPr txBox="1"/>
          <p:nvPr/>
        </p:nvSpPr>
        <p:spPr>
          <a:xfrm>
            <a:off x="5288643" y="6354375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5: Bloom Filter [14]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86569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D275-7390-4EA3-B29B-2CC7E743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6BAE-B4C8-4313-BFC3-DCD9394C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Bloom filter with </a:t>
            </a:r>
            <a:r>
              <a:rPr lang="en-US" sz="2000" i="1" dirty="0"/>
              <a:t>m </a:t>
            </a:r>
            <a:r>
              <a:rPr lang="en-US" sz="2000" dirty="0"/>
              <a:t>bits and k hash functions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Probability of a bit NOT set after an insertion 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After </a:t>
            </a:r>
            <a:r>
              <a:rPr lang="en-US" sz="2000" i="1" dirty="0"/>
              <a:t>n </a:t>
            </a:r>
            <a:r>
              <a:rPr lang="en-US" sz="2000" dirty="0"/>
              <a:t>insertion                  , a bit NOT set.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Probability of false positive 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The approx. value                             for large value of 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minimize the false positive k  =                       (optimal number of hash functions)</a:t>
            </a:r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959507-EECA-4C5A-9B1B-31E95573385B}"/>
                  </a:ext>
                </a:extLst>
              </p:cNvPr>
              <p:cNvSpPr/>
              <p:nvPr/>
            </p:nvSpPr>
            <p:spPr>
              <a:xfrm>
                <a:off x="6096000" y="2347562"/>
                <a:ext cx="1269322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959507-EECA-4C5A-9B1B-31E95573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47562"/>
                <a:ext cx="126932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85F3FD-EA61-4CE8-B74E-C1BA85800A12}"/>
                  </a:ext>
                </a:extLst>
              </p:cNvPr>
              <p:cNvSpPr/>
              <p:nvPr/>
            </p:nvSpPr>
            <p:spPr>
              <a:xfrm>
                <a:off x="2846738" y="2920876"/>
                <a:ext cx="1330364" cy="775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85F3FD-EA61-4CE8-B74E-C1BA85800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38" y="2920876"/>
                <a:ext cx="1330364" cy="775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74E7F0-5887-4062-82E0-02496E313953}"/>
                  </a:ext>
                </a:extLst>
              </p:cNvPr>
              <p:cNvSpPr/>
              <p:nvPr/>
            </p:nvSpPr>
            <p:spPr>
              <a:xfrm>
                <a:off x="4177102" y="3429000"/>
                <a:ext cx="2152128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74E7F0-5887-4062-82E0-02496E313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02" y="3429000"/>
                <a:ext cx="2152128" cy="876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CDBA-D45A-4AAF-A0D5-1AB1375CD217}"/>
                  </a:ext>
                </a:extLst>
              </p:cNvPr>
              <p:cNvSpPr/>
              <p:nvPr/>
            </p:nvSpPr>
            <p:spPr>
              <a:xfrm>
                <a:off x="3039409" y="4204149"/>
                <a:ext cx="1654812" cy="568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kn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CDBA-D45A-4AAF-A0D5-1AB1375C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09" y="4204149"/>
                <a:ext cx="1654812" cy="568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6E1FDD-00A4-44CE-A115-374ADC5B9C39}"/>
                  </a:ext>
                </a:extLst>
              </p:cNvPr>
              <p:cNvSpPr/>
              <p:nvPr/>
            </p:nvSpPr>
            <p:spPr>
              <a:xfrm>
                <a:off x="4641459" y="4772831"/>
                <a:ext cx="111440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CA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6E1FDD-00A4-44CE-A115-374ADC5B9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59" y="4772831"/>
                <a:ext cx="111440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8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B662-3B37-438E-A991-7BF2043A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14375"/>
            <a:ext cx="5181600" cy="546258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Time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sz="2000" dirty="0"/>
              <a:t>Search 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Insert 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</a:t>
            </a:r>
            <a:endParaRPr lang="en-CA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Delete :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endParaRPr lang="en-CA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B52-DC22-471F-BD08-6EC0E2A3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14375"/>
            <a:ext cx="5181600" cy="546258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Space Complexity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i="1" dirty="0"/>
              <a:t>O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1.44 log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C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B111BB-196A-465A-9CB8-412F565CFCA4}"/>
                  </a:ext>
                </a:extLst>
              </p:cNvPr>
              <p:cNvSpPr/>
              <p:nvPr/>
            </p:nvSpPr>
            <p:spPr>
              <a:xfrm>
                <a:off x="7828577" y="3550630"/>
                <a:ext cx="93442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B111BB-196A-465A-9CB8-412F565C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77" y="3550630"/>
                <a:ext cx="934423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00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309-85C5-4439-A709-CBA6DB19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3581"/>
            <a:ext cx="5181600" cy="549338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Cuckoo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F253-C68E-4778-B65B-BFC36647C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3581"/>
            <a:ext cx="5181600" cy="549338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CA" sz="3600" b="1" dirty="0"/>
              <a:t>2 Hash Functions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False Positives </a:t>
            </a:r>
            <a:r>
              <a:rPr lang="en-CA" sz="3600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600" b="1" dirty="0"/>
              <a:t>F</a:t>
            </a:r>
            <a:r>
              <a:rPr lang="en-CA" sz="3600" b="1" dirty="0" err="1"/>
              <a:t>alse</a:t>
            </a:r>
            <a:r>
              <a:rPr lang="en-CA" sz="3600" b="1" dirty="0"/>
              <a:t> Negatives </a:t>
            </a:r>
            <a:r>
              <a:rPr lang="en-CA" sz="3600" b="1" dirty="0">
                <a:solidFill>
                  <a:srgbClr val="FF0000"/>
                </a:solidFill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Space Efficient</a:t>
            </a:r>
          </a:p>
          <a:p>
            <a:pPr>
              <a:lnSpc>
                <a:spcPct val="200000"/>
              </a:lnSpc>
            </a:pPr>
            <a:r>
              <a:rPr lang="en-US" sz="3600" b="1" dirty="0"/>
              <a:t>Supports Deletion</a:t>
            </a:r>
            <a:endParaRPr lang="en-CA" sz="3600" b="1" dirty="0"/>
          </a:p>
          <a:p>
            <a:pPr>
              <a:lnSpc>
                <a:spcPct val="200000"/>
              </a:lnSpc>
            </a:pPr>
            <a:r>
              <a:rPr lang="en-US" sz="3600" b="1" dirty="0"/>
              <a:t>S</a:t>
            </a:r>
            <a:r>
              <a:rPr lang="en-CA" sz="3600" b="1" dirty="0" err="1"/>
              <a:t>tores</a:t>
            </a:r>
            <a:r>
              <a:rPr lang="en-CA" sz="3600" b="1" dirty="0"/>
              <a:t> Fingerprints</a:t>
            </a:r>
          </a:p>
        </p:txBody>
      </p:sp>
    </p:spTree>
    <p:extLst>
      <p:ext uri="{BB962C8B-B14F-4D97-AF65-F5344CB8AC3E}">
        <p14:creationId xmlns:p14="http://schemas.microsoft.com/office/powerpoint/2010/main" val="244549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Search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Insert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1604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D275-7390-4EA3-B29B-2CC7E743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F4C2B-A82C-4418-ABE4-CEFE23FBC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"/>
          <a:stretch/>
        </p:blipFill>
        <p:spPr>
          <a:xfrm>
            <a:off x="1698830" y="1690688"/>
            <a:ext cx="8794339" cy="4319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67244-5B12-4E1F-9060-E5AC78249FEC}"/>
              </a:ext>
            </a:extLst>
          </p:cNvPr>
          <p:cNvSpPr txBox="1"/>
          <p:nvPr/>
        </p:nvSpPr>
        <p:spPr>
          <a:xfrm>
            <a:off x="5128335" y="6009822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6: Cuckoo Hashing [16]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90398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D275-7390-4EA3-B29B-2CC7E743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F21782-7FF5-429A-92D0-19BA9130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4" t="15083"/>
          <a:stretch/>
        </p:blipFill>
        <p:spPr>
          <a:xfrm>
            <a:off x="2201934" y="1690688"/>
            <a:ext cx="7788131" cy="4173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0D151-0CA4-42C7-B773-DCB602E4BBA9}"/>
              </a:ext>
            </a:extLst>
          </p:cNvPr>
          <p:cNvSpPr txBox="1"/>
          <p:nvPr/>
        </p:nvSpPr>
        <p:spPr>
          <a:xfrm>
            <a:off x="5412420" y="5863771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7: Cuckoo Hashing [16]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18743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different from bloom filter?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Handle increased load ?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Cuckoo filter maintains constant false positive rate.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Bloom filters keep inserting at a cost of rising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95047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B662-3B37-438E-A991-7BF2043A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14375"/>
            <a:ext cx="5181600" cy="546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Time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sz="2000" dirty="0"/>
              <a:t>Search 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1</a:t>
            </a:r>
            <a:r>
              <a:rPr lang="en-US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Insert 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1</a:t>
            </a:r>
            <a:r>
              <a:rPr lang="en-US" sz="2000" dirty="0"/>
              <a:t>) **</a:t>
            </a:r>
            <a:endParaRPr lang="en-CA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Delete 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1</a:t>
            </a:r>
            <a:r>
              <a:rPr lang="en-US" sz="2000" dirty="0"/>
              <a:t>)</a:t>
            </a:r>
            <a:endParaRPr lang="en-CA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B52-DC22-471F-BD08-6EC0E2A3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14375"/>
            <a:ext cx="5181600" cy="546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Space Complexity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i="1" dirty="0"/>
              <a:t>O(m)</a:t>
            </a:r>
          </a:p>
          <a:p>
            <a:pPr lvl="1">
              <a:lnSpc>
                <a:spcPct val="100000"/>
              </a:lnSpc>
            </a:pPr>
            <a:endParaRPr lang="en-US" i="1" dirty="0"/>
          </a:p>
          <a:p>
            <a:pPr marL="457200" lvl="1" indent="0">
              <a:lnSpc>
                <a:spcPct val="100000"/>
              </a:lnSpc>
              <a:buNone/>
            </a:pPr>
            <a:endParaRPr lang="en-US" i="1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2 accounts for overhead 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storing the fingerprints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maintaining the false positive rate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412A1A3-B595-449D-A634-E58E93F40738}"/>
                  </a:ext>
                </a:extLst>
              </p:cNvPr>
              <p:cNvSpPr/>
              <p:nvPr/>
            </p:nvSpPr>
            <p:spPr>
              <a:xfrm>
                <a:off x="6809842" y="3028794"/>
                <a:ext cx="1636538" cy="800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𝐹𝑃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load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412A1A3-B595-449D-A634-E58E93F4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42" y="3028794"/>
                <a:ext cx="1636538" cy="800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17D-AF0A-4BCA-847D-7BF111C2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Probabilistic Data Structures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C5FE-68BA-454C-96FA-B6BF0D2A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51" y="1464815"/>
            <a:ext cx="5164273" cy="42910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A45B-47F0-4798-8B7D-B1492EF0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algn="r">
              <a:lnSpc>
                <a:spcPct val="200000"/>
              </a:lnSpc>
            </a:pPr>
            <a:r>
              <a:rPr lang="en-CA" dirty="0"/>
              <a:t>Large Datasets</a:t>
            </a:r>
          </a:p>
          <a:p>
            <a:pPr algn="r">
              <a:lnSpc>
                <a:spcPct val="200000"/>
              </a:lnSpc>
            </a:pPr>
            <a:r>
              <a:rPr lang="en-US" dirty="0"/>
              <a:t>Not Resource-Intensive</a:t>
            </a:r>
          </a:p>
          <a:p>
            <a:pPr algn="r">
              <a:lnSpc>
                <a:spcPct val="200000"/>
              </a:lnSpc>
            </a:pPr>
            <a:r>
              <a:rPr lang="en-US" dirty="0"/>
              <a:t>Approximate Answers Controlled Error</a:t>
            </a:r>
          </a:p>
          <a:p>
            <a:pPr algn="r">
              <a:lnSpc>
                <a:spcPct val="200000"/>
              </a:lnSpc>
            </a:pPr>
            <a:r>
              <a:rPr lang="en-CA" dirty="0"/>
              <a:t>Near-Perfect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854A-8459-40CB-91C4-C8140ABFCB7E}"/>
              </a:ext>
            </a:extLst>
          </p:cNvPr>
          <p:cNvSpPr txBox="1"/>
          <p:nvPr/>
        </p:nvSpPr>
        <p:spPr>
          <a:xfrm>
            <a:off x="6966012" y="5730488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1: Probabilistic Data Structures [11]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7557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Skip List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Advancements in Concurrent Skip Lists [1][2]</a:t>
            </a:r>
          </a:p>
          <a:p>
            <a:pPr>
              <a:lnSpc>
                <a:spcPct val="200000"/>
              </a:lnSpc>
            </a:pPr>
            <a:r>
              <a:rPr lang="en-US" dirty="0"/>
              <a:t>Introduced efficient concurrent access to dynamic search structures. Optimized with skip lists, a probabilistic alternative to balanced trees.</a:t>
            </a:r>
          </a:p>
          <a:p>
            <a:pPr>
              <a:lnSpc>
                <a:spcPct val="200000"/>
              </a:lnSpc>
            </a:pPr>
            <a:r>
              <a:rPr lang="en-US" dirty="0"/>
              <a:t>Employs optimistic synchronization for lock-free searches and lock-based validations.</a:t>
            </a:r>
          </a:p>
          <a:p>
            <a:pPr>
              <a:lnSpc>
                <a:spcPct val="200000"/>
              </a:lnSpc>
            </a:pPr>
            <a:r>
              <a:rPr lang="en-US" dirty="0"/>
              <a:t>Facilitates simple, scalable concurrent operations with correctness proofs. Shows competitive performance even under high contention.</a:t>
            </a:r>
          </a:p>
        </p:txBody>
      </p:sp>
    </p:spTree>
    <p:extLst>
      <p:ext uri="{BB962C8B-B14F-4D97-AF65-F5344CB8AC3E}">
        <p14:creationId xmlns:p14="http://schemas.microsoft.com/office/powerpoint/2010/main" val="306219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Bloom Filters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Innovations in Bloom Filter Applications [3][4]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Development of variable-length signatures for flow deletions.</a:t>
            </a:r>
          </a:p>
          <a:p>
            <a:pPr>
              <a:lnSpc>
                <a:spcPct val="200000"/>
              </a:lnSpc>
            </a:pPr>
            <a:r>
              <a:rPr lang="en-US" dirty="0"/>
              <a:t>Introduced a bank of Bloom filters for packet processing.</a:t>
            </a:r>
          </a:p>
          <a:p>
            <a:pPr>
              <a:lnSpc>
                <a:spcPct val="200000"/>
              </a:lnSpc>
            </a:pPr>
            <a:r>
              <a:rPr lang="en-US" dirty="0"/>
              <a:t>Content-based strategies proposed to reduce false positive rates significantly. Demonstrated potential for false positive reduction up to 79.83% in tests</a:t>
            </a:r>
          </a:p>
        </p:txBody>
      </p:sp>
    </p:spTree>
    <p:extLst>
      <p:ext uri="{BB962C8B-B14F-4D97-AF65-F5344CB8AC3E}">
        <p14:creationId xmlns:p14="http://schemas.microsoft.com/office/powerpoint/2010/main" val="318760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Cuckoo Filters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Practical applications in cybersecurity [6], show significant efficiency gains in password cracking processes.</a:t>
            </a:r>
          </a:p>
          <a:p>
            <a:pPr>
              <a:lnSpc>
                <a:spcPct val="200000"/>
              </a:lnSpc>
            </a:pPr>
            <a:r>
              <a:rPr lang="en-US" dirty="0"/>
              <a:t>Theoretical guarantees on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99168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Nature: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Skip List: Probabilistic decision to </a:t>
            </a:r>
            <a:r>
              <a:rPr lang="en-US" b="1" dirty="0"/>
              <a:t>include an element at a level.</a:t>
            </a:r>
          </a:p>
          <a:p>
            <a:pPr>
              <a:lnSpc>
                <a:spcPct val="200000"/>
              </a:lnSpc>
            </a:pPr>
            <a:r>
              <a:rPr lang="en-US" dirty="0"/>
              <a:t>Bloom Filter: Probability of false positives. (Correctness).</a:t>
            </a:r>
          </a:p>
          <a:p>
            <a:pPr>
              <a:lnSpc>
                <a:spcPct val="200000"/>
              </a:lnSpc>
            </a:pPr>
            <a:r>
              <a:rPr lang="en-US" dirty="0"/>
              <a:t>Cuckoo Filter:  Probabilistic aspect of cuckoo hashing. (Controlled 			       Correctness)</a:t>
            </a:r>
          </a:p>
        </p:txBody>
      </p:sp>
    </p:spTree>
    <p:extLst>
      <p:ext uri="{BB962C8B-B14F-4D97-AF65-F5344CB8AC3E}">
        <p14:creationId xmlns:p14="http://schemas.microsoft.com/office/powerpoint/2010/main" val="341047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Traffic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200" dirty="0"/>
              <a:t>Clickstream data.</a:t>
            </a:r>
          </a:p>
          <a:p>
            <a:pPr>
              <a:lnSpc>
                <a:spcPct val="170000"/>
              </a:lnSpc>
            </a:pPr>
            <a:r>
              <a:rPr lang="en-US" sz="7200" dirty="0"/>
              <a:t>Characteristics ? 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Vast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Unending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often sparse</a:t>
            </a:r>
          </a:p>
          <a:p>
            <a:pPr>
              <a:lnSpc>
                <a:spcPct val="170000"/>
              </a:lnSpc>
            </a:pPr>
            <a:r>
              <a:rPr lang="en-US" sz="7200" dirty="0"/>
              <a:t>Uses?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User behavior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Optimizing website design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Search engine optimization and more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20021-E85C-43A7-8AA2-364AFA00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67" y="2095130"/>
            <a:ext cx="5487000" cy="3509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94266-BCFB-4104-9308-B055EDF8ED1C}"/>
              </a:ext>
            </a:extLst>
          </p:cNvPr>
          <p:cNvSpPr txBox="1"/>
          <p:nvPr/>
        </p:nvSpPr>
        <p:spPr>
          <a:xfrm>
            <a:off x="7696940" y="5637804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8: Web Traffic Data [1]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29851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406"/>
            <a:ext cx="10515600" cy="352254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Implementing Probabilistic data structures from scratch</a:t>
            </a:r>
          </a:p>
          <a:p>
            <a:pPr>
              <a:lnSpc>
                <a:spcPct val="200000"/>
              </a:lnSpc>
            </a:pPr>
            <a:r>
              <a:rPr lang="en-US" dirty="0"/>
              <a:t>Loading it with clickstream data</a:t>
            </a:r>
          </a:p>
          <a:p>
            <a:pPr>
              <a:lnSpc>
                <a:spcPct val="200000"/>
              </a:lnSpc>
            </a:pPr>
            <a:r>
              <a:rPr lang="en-US" dirty="0"/>
              <a:t>Testing Framework to log to its performance and efficiency</a:t>
            </a:r>
          </a:p>
          <a:p>
            <a:pPr>
              <a:lnSpc>
                <a:spcPct val="200000"/>
              </a:lnSpc>
            </a:pPr>
            <a:r>
              <a:rPr lang="en-US" dirty="0"/>
              <a:t>Scripts to visualize the data structures efficiency</a:t>
            </a:r>
          </a:p>
        </p:txBody>
      </p:sp>
    </p:spTree>
    <p:extLst>
      <p:ext uri="{BB962C8B-B14F-4D97-AF65-F5344CB8AC3E}">
        <p14:creationId xmlns:p14="http://schemas.microsoft.com/office/powerpoint/2010/main" val="425107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Findings? Execution Time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CAE0CE-FC97-4146-98B4-CA69F485C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569" y="1928848"/>
            <a:ext cx="3404280" cy="2598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F8AA6-224D-42CA-B2EE-7E5C0073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8848"/>
            <a:ext cx="3260157" cy="2585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0D2B7-114C-470E-AF4C-582D1CFE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61" y="1915830"/>
            <a:ext cx="3351559" cy="2598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7D39D-2EE8-498E-BAC4-5170A7FF059E}"/>
              </a:ext>
            </a:extLst>
          </p:cNvPr>
          <p:cNvSpPr txBox="1"/>
          <p:nvPr/>
        </p:nvSpPr>
        <p:spPr>
          <a:xfrm>
            <a:off x="1399714" y="4527312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9: Insertion Execution Time</a:t>
            </a:r>
            <a:endParaRPr lang="en-CA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40A9D-3687-44E0-A0E5-76FC2E3404FB}"/>
              </a:ext>
            </a:extLst>
          </p:cNvPr>
          <p:cNvSpPr txBox="1"/>
          <p:nvPr/>
        </p:nvSpPr>
        <p:spPr>
          <a:xfrm>
            <a:off x="5103182" y="4527312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10: Search Execution Time</a:t>
            </a:r>
            <a:endParaRPr lang="en-CA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780E3-3100-4D99-8165-D4424CE11C5B}"/>
              </a:ext>
            </a:extLst>
          </p:cNvPr>
          <p:cNvSpPr txBox="1"/>
          <p:nvPr/>
        </p:nvSpPr>
        <p:spPr>
          <a:xfrm>
            <a:off x="8876192" y="4527312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11: Deletion Execution Time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67586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Findings? Memory Usage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B0DD2-EEA8-4DF2-9594-3DE2210F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" y="2257144"/>
            <a:ext cx="3415396" cy="2607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CA347-DA64-447E-91EA-2B474637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43" y="2268241"/>
            <a:ext cx="3300016" cy="2596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B0091-0EE1-4646-80AF-E68F7082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739" y="2263463"/>
            <a:ext cx="3415396" cy="2602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ABBDD-1BEF-4263-A788-CB17C04E16BF}"/>
              </a:ext>
            </a:extLst>
          </p:cNvPr>
          <p:cNvSpPr txBox="1"/>
          <p:nvPr/>
        </p:nvSpPr>
        <p:spPr>
          <a:xfrm>
            <a:off x="4595675" y="4626972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9: Execution Time (Insert, Search, Delete)</a:t>
            </a:r>
            <a:endParaRPr lang="en-CA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3BF25-D6C9-42DF-A252-7461979B82FA}"/>
              </a:ext>
            </a:extLst>
          </p:cNvPr>
          <p:cNvSpPr txBox="1"/>
          <p:nvPr/>
        </p:nvSpPr>
        <p:spPr>
          <a:xfrm>
            <a:off x="1369122" y="4864407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11: Insertion Memory Usage</a:t>
            </a:r>
            <a:endParaRPr lang="en-CA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E9240-75C6-4ED0-AC26-5BCFF11F7EB3}"/>
              </a:ext>
            </a:extLst>
          </p:cNvPr>
          <p:cNvSpPr txBox="1"/>
          <p:nvPr/>
        </p:nvSpPr>
        <p:spPr>
          <a:xfrm>
            <a:off x="5056064" y="4864407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12: Search Memory Usage</a:t>
            </a:r>
            <a:endParaRPr lang="en-CA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AC386-7439-4FD7-A83A-B8CF24833CD2}"/>
              </a:ext>
            </a:extLst>
          </p:cNvPr>
          <p:cNvSpPr txBox="1"/>
          <p:nvPr/>
        </p:nvSpPr>
        <p:spPr>
          <a:xfrm>
            <a:off x="8463859" y="4884189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13: Deletion Memory Usage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7028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Findings? CPU Usage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8E38B-EA8D-4B3F-9607-D90482A5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2080189"/>
            <a:ext cx="3452243" cy="2697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E846E-6721-406F-9891-D9355C53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81" y="2060954"/>
            <a:ext cx="3577027" cy="2736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6EF22-DECE-48DB-A17F-EC4E497F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299" y="2080189"/>
            <a:ext cx="3574174" cy="2736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53BE93-7B7D-4F9D-B342-4AFFA221F244}"/>
              </a:ext>
            </a:extLst>
          </p:cNvPr>
          <p:cNvSpPr txBox="1"/>
          <p:nvPr/>
        </p:nvSpPr>
        <p:spPr>
          <a:xfrm>
            <a:off x="1369122" y="4864407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14: Insertion CPU Usage</a:t>
            </a:r>
            <a:endParaRPr lang="en-CA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5FCD1-5C4E-4E64-ACD0-23BDB690AB19}"/>
              </a:ext>
            </a:extLst>
          </p:cNvPr>
          <p:cNvSpPr txBox="1"/>
          <p:nvPr/>
        </p:nvSpPr>
        <p:spPr>
          <a:xfrm>
            <a:off x="5081468" y="4864406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15: Search CPU Usage</a:t>
            </a:r>
            <a:endParaRPr lang="en-CA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22451-05CF-45CE-8D4A-C6091D099999}"/>
              </a:ext>
            </a:extLst>
          </p:cNvPr>
          <p:cNvSpPr txBox="1"/>
          <p:nvPr/>
        </p:nvSpPr>
        <p:spPr>
          <a:xfrm>
            <a:off x="8793814" y="4864406"/>
            <a:ext cx="309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16: </a:t>
            </a:r>
            <a:r>
              <a:rPr lang="en-US" sz="1200" i="1"/>
              <a:t>Deletion CPU Usage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520357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540A4-1265-4F81-8E79-73F243F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List is not appropriate</a:t>
            </a:r>
          </a:p>
          <a:p>
            <a:pPr lvl="1"/>
            <a:r>
              <a:rPr lang="en-US" sz="2000" dirty="0"/>
              <a:t>Correctness is </a:t>
            </a:r>
            <a:r>
              <a:rPr lang="en-US" sz="2000" b="1" dirty="0"/>
              <a:t>NOT</a:t>
            </a:r>
            <a:r>
              <a:rPr lang="en-US" sz="2000" dirty="0"/>
              <a:t> a hard criteria</a:t>
            </a:r>
          </a:p>
          <a:p>
            <a:pPr lvl="1"/>
            <a:r>
              <a:rPr lang="en-US" sz="2000" dirty="0"/>
              <a:t>Not necessary to store the actual data.</a:t>
            </a:r>
          </a:p>
          <a:p>
            <a:r>
              <a:rPr lang="en-US" dirty="0"/>
              <a:t>Bloom Filter is the best (Exception – Deletion not required)</a:t>
            </a:r>
          </a:p>
          <a:p>
            <a:pPr lvl="1"/>
            <a:r>
              <a:rPr lang="en-US" sz="2000" dirty="0"/>
              <a:t>Best in class performance</a:t>
            </a:r>
          </a:p>
          <a:p>
            <a:pPr lvl="1"/>
            <a:r>
              <a:rPr lang="en-US" sz="2000" dirty="0"/>
              <a:t>Ability to store growing data</a:t>
            </a:r>
          </a:p>
          <a:p>
            <a:r>
              <a:rPr lang="en-US" dirty="0"/>
              <a:t>Cuckoo Filter is the best of both worlds</a:t>
            </a:r>
          </a:p>
          <a:p>
            <a:pPr lvl="1"/>
            <a:r>
              <a:rPr lang="en-US" sz="2000" dirty="0"/>
              <a:t>Good performance</a:t>
            </a:r>
          </a:p>
          <a:p>
            <a:pPr lvl="1"/>
            <a:r>
              <a:rPr lang="en-US" sz="2000" dirty="0"/>
              <a:t>Ability to delete data</a:t>
            </a:r>
          </a:p>
          <a:p>
            <a:pPr lvl="1"/>
            <a:r>
              <a:rPr lang="en-US" sz="2000" dirty="0"/>
              <a:t>Ability to store growing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CA13-9E85-4D67-82FF-32524DC8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518189"/>
            <a:ext cx="5157787" cy="823912"/>
          </a:xfrm>
        </p:spPr>
        <p:txBody>
          <a:bodyPr/>
          <a:lstStyle/>
          <a:p>
            <a:r>
              <a:rPr lang="en-US" dirty="0"/>
              <a:t>Advantages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D3DF1-347B-429E-9647-AEED6603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6858"/>
            <a:ext cx="5157787" cy="458280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Memory Efficiency</a:t>
            </a:r>
          </a:p>
          <a:p>
            <a:pPr>
              <a:lnSpc>
                <a:spcPct val="200000"/>
              </a:lnSpc>
            </a:pPr>
            <a:r>
              <a:rPr lang="en-CA" dirty="0"/>
              <a:t>Scalability</a:t>
            </a:r>
          </a:p>
          <a:p>
            <a:pPr>
              <a:lnSpc>
                <a:spcPct val="200000"/>
              </a:lnSpc>
            </a:pPr>
            <a:r>
              <a:rPr lang="en-CA" dirty="0"/>
              <a:t>Computational Speed</a:t>
            </a:r>
          </a:p>
          <a:p>
            <a:pPr>
              <a:lnSpc>
                <a:spcPct val="200000"/>
              </a:lnSpc>
            </a:pPr>
            <a:r>
              <a:rPr lang="en-CA" dirty="0"/>
              <a:t>Big Data Suitability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6550-0C7F-47D0-9B10-BE23288D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518189"/>
            <a:ext cx="5183188" cy="823912"/>
          </a:xfrm>
        </p:spPr>
        <p:txBody>
          <a:bodyPr/>
          <a:lstStyle/>
          <a:p>
            <a:r>
              <a:rPr lang="en-US" dirty="0"/>
              <a:t>Disadvantages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8DA5B-5124-4FA8-8286-06AD1792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6858"/>
            <a:ext cx="5183188" cy="458280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Inaccuracy/Error Rates</a:t>
            </a:r>
          </a:p>
          <a:p>
            <a:pPr>
              <a:lnSpc>
                <a:spcPct val="200000"/>
              </a:lnSpc>
            </a:pPr>
            <a:r>
              <a:rPr lang="en-CA" dirty="0"/>
              <a:t>Complexity</a:t>
            </a:r>
          </a:p>
          <a:p>
            <a:pPr>
              <a:lnSpc>
                <a:spcPct val="200000"/>
              </a:lnSpc>
            </a:pPr>
            <a:r>
              <a:rPr lang="en-CA" dirty="0"/>
              <a:t>Tuning Difficulty</a:t>
            </a:r>
          </a:p>
          <a:p>
            <a:pPr>
              <a:lnSpc>
                <a:spcPct val="200000"/>
              </a:lnSpc>
            </a:pPr>
            <a:r>
              <a:rPr lang="en-CA" dirty="0"/>
              <a:t>Limited Applicability</a:t>
            </a:r>
          </a:p>
        </p:txBody>
      </p:sp>
    </p:spTree>
    <p:extLst>
      <p:ext uri="{BB962C8B-B14F-4D97-AF65-F5344CB8AC3E}">
        <p14:creationId xmlns:p14="http://schemas.microsoft.com/office/powerpoint/2010/main" val="2615293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540A4-1265-4F81-8E79-73F243F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1. Expand Analytical Framework</a:t>
            </a:r>
          </a:p>
          <a:p>
            <a:pPr lvl="2"/>
            <a:r>
              <a:rPr lang="en-US" dirty="0"/>
              <a:t>Explore application across various domains</a:t>
            </a:r>
          </a:p>
          <a:p>
            <a:pPr lvl="2"/>
            <a:r>
              <a:rPr lang="en-US" dirty="0"/>
              <a:t>Adapt to database and network storage systems</a:t>
            </a:r>
          </a:p>
          <a:p>
            <a:pPr lvl="2"/>
            <a:r>
              <a:rPr lang="en-US" dirty="0"/>
              <a:t>Investigate tolerance levels for false positives in diverse environments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Product Development</a:t>
            </a:r>
          </a:p>
          <a:p>
            <a:pPr lvl="2"/>
            <a:r>
              <a:rPr lang="en-US" dirty="0"/>
              <a:t>Develop a comprehensive data analysis tool</a:t>
            </a:r>
          </a:p>
          <a:p>
            <a:pPr lvl="2"/>
            <a:r>
              <a:rPr lang="en-US" dirty="0"/>
              <a:t>Leverage current implementations as foundational elements</a:t>
            </a:r>
          </a:p>
          <a:p>
            <a:pPr lvl="2"/>
            <a:r>
              <a:rPr lang="en-US" dirty="0"/>
              <a:t>Tailor features for domain-specific analytics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3. Robustness and Generalization</a:t>
            </a:r>
          </a:p>
          <a:p>
            <a:pPr lvl="2"/>
            <a:r>
              <a:rPr lang="en-US" dirty="0"/>
              <a:t>Enhance robustness for broader application scope</a:t>
            </a:r>
          </a:p>
          <a:p>
            <a:pPr lvl="2"/>
            <a:r>
              <a:rPr lang="en-US" dirty="0"/>
              <a:t>Optimize performance for general use cases</a:t>
            </a:r>
          </a:p>
          <a:p>
            <a:pPr lvl="2"/>
            <a:r>
              <a:rPr lang="en-US" dirty="0"/>
              <a:t>Aim for an open platform usable across industries</a:t>
            </a:r>
          </a:p>
        </p:txBody>
      </p:sp>
    </p:spTree>
    <p:extLst>
      <p:ext uri="{BB962C8B-B14F-4D97-AF65-F5344CB8AC3E}">
        <p14:creationId xmlns:p14="http://schemas.microsoft.com/office/powerpoint/2010/main" val="89180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540A4-1265-4F81-8E79-73F243F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8000" dirty="0"/>
              <a:t>[1]	W. Pugh, “Concurrent maintenance of skip lists,” in University of Maryland at College  Park, 	USA, 1990. Available: https://dl.acm.org/doi/10.5555/93717</a:t>
            </a:r>
          </a:p>
          <a:p>
            <a:pPr marL="0" indent="0">
              <a:buNone/>
            </a:pPr>
            <a:r>
              <a:rPr lang="en-CA" sz="8000" dirty="0"/>
              <a:t>[2]	Herlihy, Maurice &amp; Lev, Yossi &amp; </a:t>
            </a:r>
            <a:r>
              <a:rPr lang="en-CA" sz="8000" dirty="0" err="1"/>
              <a:t>Luchangco</a:t>
            </a:r>
            <a:r>
              <a:rPr lang="en-CA" sz="8000" dirty="0"/>
              <a:t>, Victor &amp; </a:t>
            </a:r>
            <a:r>
              <a:rPr lang="en-CA" sz="8000" dirty="0" err="1"/>
              <a:t>Shavit</a:t>
            </a:r>
            <a:r>
              <a:rPr lang="en-CA" sz="8000" dirty="0"/>
              <a:t>, Nir, “A Provably Correct 	Scalable Concurrent Skip List,” 2010, [Online]. Available: 	</a:t>
            </a:r>
            <a:r>
              <a:rPr lang="en-CA" sz="8000" dirty="0">
                <a:hlinkClick r:id="rId2"/>
              </a:rPr>
              <a:t>https://www.researchgate.net/publication/249902280_A_Provably_Correct_Scalable_Con</a:t>
            </a:r>
            <a:r>
              <a:rPr lang="en-CA" sz="8000" dirty="0"/>
              <a:t>	</a:t>
            </a:r>
            <a:r>
              <a:rPr lang="en-CA" sz="8000" dirty="0" err="1"/>
              <a:t>current_Skip_List</a:t>
            </a:r>
            <a:endParaRPr lang="en-CA" sz="8000" dirty="0"/>
          </a:p>
          <a:p>
            <a:pPr marL="0" indent="0">
              <a:buNone/>
            </a:pPr>
            <a:r>
              <a:rPr lang="en-CA" sz="8000" dirty="0"/>
              <a:t>[3]	Lu, Yi, B. Prabhakar and F. Bonomi, “Bloom filters: Design innovations and novel 	applications,” 2005, [Online]. Available: https://web.stanford.edu/papers/bloom.pdf</a:t>
            </a:r>
          </a:p>
          <a:p>
            <a:pPr marL="0" indent="0">
              <a:buNone/>
            </a:pPr>
            <a:r>
              <a:rPr lang="en-CA" sz="8000" dirty="0"/>
              <a:t>[4]	</a:t>
            </a:r>
            <a:r>
              <a:rPr lang="en-CA" sz="8000" dirty="0" err="1"/>
              <a:t>Alsuhaibani</a:t>
            </a:r>
            <a:r>
              <a:rPr lang="en-CA" sz="8000" dirty="0"/>
              <a:t> M, Khan RU, Qamar AM, </a:t>
            </a:r>
            <a:r>
              <a:rPr lang="en-CA" sz="8000" dirty="0" err="1"/>
              <a:t>Alsuhibany</a:t>
            </a:r>
            <a:r>
              <a:rPr lang="en-CA" sz="8000" dirty="0"/>
              <a:t> SA. Content-Based Approach for 	Improving Bloom Filter Efficiency. Applied Sciences. 2023; 13(13):7922. 	https://doi.org/10.3390/app13137922</a:t>
            </a:r>
          </a:p>
          <a:p>
            <a:pPr marL="0" indent="0">
              <a:buNone/>
            </a:pPr>
            <a:r>
              <a:rPr lang="en-CA" sz="8000" dirty="0"/>
              <a:t>[5] 	Bin Fan, Dave G. Andersen, Michael Kaminsky, and Michael D. </a:t>
            </a:r>
            <a:r>
              <a:rPr lang="en-CA" sz="8000" dirty="0" err="1"/>
              <a:t>Mitzenmacher</a:t>
            </a:r>
            <a:r>
              <a:rPr lang="en-CA" sz="8000" dirty="0"/>
              <a:t>. 2014. Cuckoo 	Filter: Practically Better Than Bloom. In Proceedings of the 10th ACM International on 	Conference on emerging Networking Experiments and Technologies (</a:t>
            </a:r>
            <a:r>
              <a:rPr lang="en-CA" sz="8000" dirty="0" err="1"/>
              <a:t>CoNEXT</a:t>
            </a:r>
            <a:r>
              <a:rPr lang="en-CA" sz="8000" dirty="0"/>
              <a:t> '14). 	Association for Computing Machinery, New York, NY, USA, 75–88. 	https://doi.org/10.1145/2674005.2674994</a:t>
            </a:r>
          </a:p>
        </p:txBody>
      </p:sp>
    </p:spTree>
    <p:extLst>
      <p:ext uri="{BB962C8B-B14F-4D97-AF65-F5344CB8AC3E}">
        <p14:creationId xmlns:p14="http://schemas.microsoft.com/office/powerpoint/2010/main" val="2507988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540A4-1265-4F81-8E79-73F243F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[6]	Cano, MD., Villafranca, A. &amp; </a:t>
            </a:r>
            <a:r>
              <a:rPr lang="en-CA" sz="2000" dirty="0" err="1"/>
              <a:t>Tasic</a:t>
            </a:r>
            <a:r>
              <a:rPr lang="en-CA" sz="2000" dirty="0"/>
              <a:t>, I. Performance evaluation of Cuckoo filters as an 	enhancement tool for password cracking. Cybersecurity 6, 57 (2023). 	</a:t>
            </a:r>
            <a:r>
              <a:rPr lang="en-CA" sz="2000" dirty="0">
                <a:hlinkClick r:id="rId2"/>
              </a:rPr>
              <a:t>https://doi.org/10.1186/s42400-023-00193-6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[7]	Joseph </a:t>
            </a:r>
            <a:r>
              <a:rPr lang="en-CA" sz="2000" dirty="0" err="1"/>
              <a:t>Tassarotti</a:t>
            </a:r>
            <a:r>
              <a:rPr lang="en-CA" sz="2000" dirty="0"/>
              <a:t> and Robert Harper. 2019. A Separation Logic for Concurrent  Randomized 	Programs. Proc. ACM Program. Lang. 3, POPL, Article 64 (January 2019), 30 	pages. 	https://doi.org/10.1145/3290377</a:t>
            </a:r>
          </a:p>
          <a:p>
            <a:pPr marL="0" indent="0">
              <a:buNone/>
            </a:pPr>
            <a:r>
              <a:rPr lang="en-CA" sz="2000" dirty="0"/>
              <a:t>[8]	Vitaly </a:t>
            </a:r>
            <a:r>
              <a:rPr lang="en-CA" sz="2000" dirty="0" err="1"/>
              <a:t>Aksenov</a:t>
            </a:r>
            <a:r>
              <a:rPr lang="en-CA" sz="2000" dirty="0"/>
              <a:t>, Dan </a:t>
            </a:r>
            <a:r>
              <a:rPr lang="en-CA" sz="2000" dirty="0" err="1"/>
              <a:t>Alistarh</a:t>
            </a:r>
            <a:r>
              <a:rPr lang="en-CA" sz="2000" dirty="0"/>
              <a:t>, Alexandra </a:t>
            </a:r>
            <a:r>
              <a:rPr lang="en-CA" sz="2000" dirty="0" err="1"/>
              <a:t>Drozdova</a:t>
            </a:r>
            <a:r>
              <a:rPr lang="en-CA" sz="2000" dirty="0"/>
              <a:t>, and </a:t>
            </a:r>
            <a:r>
              <a:rPr lang="en-CA" sz="2000" dirty="0" err="1"/>
              <a:t>Amirkeivan</a:t>
            </a:r>
            <a:r>
              <a:rPr lang="en-CA" sz="2000" dirty="0"/>
              <a:t> </a:t>
            </a:r>
            <a:r>
              <a:rPr lang="en-CA" sz="2000" dirty="0" err="1"/>
              <a:t>Mohtashami</a:t>
            </a:r>
            <a:r>
              <a:rPr lang="en-CA" sz="2000" dirty="0"/>
              <a:t>. 2023. The 	splay-list: a distribution-adaptive concurrent skip-list. </a:t>
            </a:r>
            <a:r>
              <a:rPr lang="en-CA" sz="2000" dirty="0" err="1"/>
              <a:t>Distrib</a:t>
            </a:r>
            <a:r>
              <a:rPr lang="en-CA" sz="2000" dirty="0"/>
              <a:t>. </a:t>
            </a:r>
            <a:r>
              <a:rPr lang="en-CA" sz="2000" dirty="0" err="1"/>
              <a:t>Comput</a:t>
            </a:r>
            <a:r>
              <a:rPr lang="en-CA" sz="2000" dirty="0"/>
              <a:t>. 36, 3 (Sep 2023), 	395–418. https://doi.org/10.1007/s00446-022-00441-x</a:t>
            </a:r>
          </a:p>
          <a:p>
            <a:pPr marL="0" indent="0">
              <a:buNone/>
            </a:pPr>
            <a:r>
              <a:rPr lang="en-CA" sz="2000" dirty="0"/>
              <a:t>[9] 	Henry Daly, Ahmed Hassan, Michael F. Spear, and Roberto Palmieri. NUMASK: High 	Performance Scalable Skip List for NUMA. In 32nd International Symposium on Distributed 	Computing (DISC 2018). Leibniz International Proceedings in Informatics (</a:t>
            </a:r>
            <a:r>
              <a:rPr lang="en-CA" sz="2000" dirty="0" err="1"/>
              <a:t>LIPIcs</a:t>
            </a:r>
            <a:r>
              <a:rPr lang="en-CA" sz="2000" dirty="0"/>
              <a:t>), Volume 	121, pp. 18:1-18:19, Schloss </a:t>
            </a:r>
            <a:r>
              <a:rPr lang="en-CA" sz="2000" dirty="0" err="1"/>
              <a:t>Dagstuhl</a:t>
            </a:r>
            <a:r>
              <a:rPr lang="en-CA" sz="2000" dirty="0"/>
              <a:t> – Leibniz-</a:t>
            </a:r>
            <a:r>
              <a:rPr lang="en-CA" sz="2000" dirty="0" err="1"/>
              <a:t>Zentrum</a:t>
            </a:r>
            <a:r>
              <a:rPr lang="en-CA" sz="2000" dirty="0"/>
              <a:t> </a:t>
            </a:r>
            <a:r>
              <a:rPr lang="en-CA" sz="2000" dirty="0" err="1"/>
              <a:t>für</a:t>
            </a:r>
            <a:r>
              <a:rPr lang="en-CA" sz="2000" dirty="0"/>
              <a:t> </a:t>
            </a:r>
            <a:r>
              <a:rPr lang="en-CA" sz="2000" dirty="0" err="1"/>
              <a:t>Informatik</a:t>
            </a:r>
            <a:r>
              <a:rPr lang="en-CA" sz="2000" dirty="0"/>
              <a:t> (2018) URL: 	https://doi.org/10.4230/LIPIcs.DISC.2018.18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026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540A4-1265-4F81-8E79-73F243F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[10] 	</a:t>
            </a:r>
            <a:r>
              <a:rPr lang="en-US" sz="2000" dirty="0"/>
              <a:t>Using Probabilistic Data Structures in Redis. Accessed: Apr. 2, 2024. [Online]. Availability: 	</a:t>
            </a:r>
            <a:r>
              <a:rPr lang="en-CA" sz="2000" u="sng" dirty="0">
                <a:hlinkClick r:id="rId2"/>
              </a:rPr>
              <a:t>Using Probabilistic Data Structures in Redis - Semaphore (semaphoreci.com)</a:t>
            </a:r>
            <a:endParaRPr lang="en-CA" sz="2000" u="sng" dirty="0"/>
          </a:p>
          <a:p>
            <a:pPr marL="0" indent="0">
              <a:buNone/>
            </a:pPr>
            <a:r>
              <a:rPr lang="en-CA" sz="2000" dirty="0"/>
              <a:t>[11] 	</a:t>
            </a:r>
            <a:r>
              <a:rPr lang="en-US" sz="2000" dirty="0"/>
              <a:t>Probabilistic data structure. Accessed: Apr. 2, 2024. [Online]. Availability: 	</a:t>
            </a:r>
            <a:r>
              <a:rPr lang="en-CA" sz="2000" u="sng" dirty="0">
                <a:hlinkClick r:id="rId3"/>
              </a:rPr>
              <a:t>probabilistic data structures - Google Search</a:t>
            </a:r>
            <a:endParaRPr lang="en-US" sz="2000" dirty="0">
              <a:hlinkClick r:id="rId4"/>
            </a:endParaRPr>
          </a:p>
          <a:p>
            <a:pPr marL="0" indent="0">
              <a:buNone/>
            </a:pPr>
            <a:r>
              <a:rPr lang="en-CA" sz="2000" dirty="0"/>
              <a:t>[12] 	</a:t>
            </a:r>
            <a:r>
              <a:rPr lang="en-US" sz="2000" dirty="0"/>
              <a:t>Skip List | Brilliant Math &amp; Science Wiki. Accessed: Apr. 2, 2024. [Online]. </a:t>
            </a:r>
          </a:p>
          <a:p>
            <a:pPr marL="0" indent="0">
              <a:buNone/>
            </a:pPr>
            <a:r>
              <a:rPr lang="en-US" sz="2000" dirty="0"/>
              <a:t>	Availability: </a:t>
            </a:r>
            <a:r>
              <a:rPr lang="en-CA" sz="2000" u="sng" dirty="0">
                <a:hlinkClick r:id="rId4"/>
              </a:rPr>
              <a:t>Skip List | Brilliant Math &amp; Science Wiki</a:t>
            </a:r>
            <a:endParaRPr lang="en-US" sz="2000" dirty="0">
              <a:hlinkClick r:id="rId4"/>
            </a:endParaRPr>
          </a:p>
          <a:p>
            <a:pPr marL="0" indent="0">
              <a:buNone/>
            </a:pPr>
            <a:r>
              <a:rPr lang="en-CA" sz="2000" dirty="0"/>
              <a:t>[13] 	</a:t>
            </a:r>
            <a:r>
              <a:rPr lang="en-US" sz="2000" dirty="0"/>
              <a:t>Bloom Filter | Brilliant Math &amp; Science Wiki. Accessed: Apr. 2, 2024. [Online]. </a:t>
            </a:r>
          </a:p>
          <a:p>
            <a:pPr marL="0" indent="0">
              <a:buNone/>
            </a:pPr>
            <a:r>
              <a:rPr lang="en-US" sz="2000" dirty="0"/>
              <a:t>	Availability: </a:t>
            </a:r>
            <a:r>
              <a:rPr lang="en-CA" sz="2000" u="sng" dirty="0">
                <a:hlinkClick r:id="rId5"/>
              </a:rPr>
              <a:t>Bloom Filter | Brilliant Math &amp; Science Wiki</a:t>
            </a:r>
            <a:endParaRPr lang="en-US" sz="2000" dirty="0">
              <a:hlinkClick r:id="rId4"/>
            </a:endParaRPr>
          </a:p>
          <a:p>
            <a:pPr marL="0" indent="0">
              <a:buNone/>
            </a:pPr>
            <a:r>
              <a:rPr lang="en-CA" sz="2000" dirty="0"/>
              <a:t>[14] 	</a:t>
            </a:r>
            <a:r>
              <a:rPr lang="en-US" sz="2000" dirty="0"/>
              <a:t>Bloom Filters | Algorithms You Should Know #2 | Real-world Examples. Accessed: Apr. 2, 	2024. [Online]. Available: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CA" sz="2000" u="sng" dirty="0">
                <a:hlinkClick r:id="rId6"/>
              </a:rPr>
              <a:t>Bloom Filters | Algorithms You Should Know #2 | Real-world Examples (youtube.com)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7168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540A4-1265-4F81-8E79-73F243F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[15]	How Cuckoo Hashing Work Part 1 (Introduction to Cuckoo Hashing). [Online Video]. 	Available: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CA" sz="2000" u="sng" dirty="0">
                <a:hlinkClick r:id="rId2"/>
              </a:rPr>
              <a:t>How Cuckoo Hashing Work Part 1 (Introduction to Cuckoo Hashing) (youtube.com)</a:t>
            </a:r>
            <a:endParaRPr lang="en-CA" sz="2000" u="sng" dirty="0"/>
          </a:p>
          <a:p>
            <a:pPr marL="0" indent="0">
              <a:buNone/>
            </a:pPr>
            <a:r>
              <a:rPr lang="en-US" sz="2000" dirty="0"/>
              <a:t>[16]	Cuckoo Filter Basics. All that you need to know!!. [Online]. Available: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CA" sz="2000" u="sng" dirty="0">
                <a:hlinkClick r:id="rId3"/>
              </a:rPr>
              <a:t>Cuckoo Filter Basics. All that you need to know!! | Medium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0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309-85C5-4439-A709-CBA6DB19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3581"/>
            <a:ext cx="5181600" cy="5493382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Data structures in scope..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F253-C68E-4778-B65B-BFC36647C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3581"/>
            <a:ext cx="5181600" cy="549338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Skip List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Bloom Filter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Cuckoo Filter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300832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309-85C5-4439-A709-CBA6DB19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3581"/>
            <a:ext cx="5181600" cy="54933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Skip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F253-C68E-4778-B65B-BFC36647C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3581"/>
            <a:ext cx="5181600" cy="549338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3600" b="1" dirty="0"/>
              <a:t>Enhancing linked lists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Randomized algorithms 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Express route</a:t>
            </a:r>
          </a:p>
          <a:p>
            <a:pPr>
              <a:lnSpc>
                <a:spcPct val="200000"/>
              </a:lnSpc>
            </a:pPr>
            <a:r>
              <a:rPr lang="en-CA" sz="3600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101181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2CD7-D354-4150-B9B9-8F5A968A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Skip List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541F-16D7-4FC0-A99B-F1858B98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64" y="2370452"/>
            <a:ext cx="8734872" cy="2117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E4D74-55FE-43C1-BBC1-F9BF1DE62A13}"/>
              </a:ext>
            </a:extLst>
          </p:cNvPr>
          <p:cNvSpPr txBox="1"/>
          <p:nvPr/>
        </p:nvSpPr>
        <p:spPr>
          <a:xfrm>
            <a:off x="5332521" y="4487548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2: Skip List [12]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0250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D275-7390-4EA3-B29B-2CC7E743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6BAE-B4C8-4313-BFC3-DCD9394C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Height </a:t>
            </a:r>
            <a:r>
              <a:rPr lang="en-US" i="1" dirty="0"/>
              <a:t>h (No of Linked List/No of levels)</a:t>
            </a:r>
          </a:p>
          <a:p>
            <a:pPr>
              <a:lnSpc>
                <a:spcPct val="150000"/>
              </a:lnSpc>
            </a:pPr>
            <a:r>
              <a:rPr lang="en-US" dirty="0"/>
              <a:t>Probability </a:t>
            </a:r>
            <a:r>
              <a:rPr lang="en-US" i="1" dirty="0"/>
              <a:t>p</a:t>
            </a:r>
          </a:p>
          <a:p>
            <a:pPr>
              <a:lnSpc>
                <a:spcPct val="150000"/>
              </a:lnSpc>
            </a:pPr>
            <a:r>
              <a:rPr lang="en-US" dirty="0"/>
              <a:t>highest element will appear in            lists.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- P = ½, h =              (Average)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6E56BD-1456-47AE-BE46-B330A2184EC4}"/>
                  </a:ext>
                </a:extLst>
              </p:cNvPr>
              <p:cNvSpPr/>
              <p:nvPr/>
            </p:nvSpPr>
            <p:spPr>
              <a:xfrm>
                <a:off x="5467059" y="3541552"/>
                <a:ext cx="1018163" cy="550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e>
                        <m:sub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6E56BD-1456-47AE-BE46-B330A2184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059" y="3541552"/>
                <a:ext cx="1018163" cy="550151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EA141C-3C0B-4048-82CF-8AEFBCEB8A99}"/>
                  </a:ext>
                </a:extLst>
              </p:cNvPr>
              <p:cNvSpPr/>
              <p:nvPr/>
            </p:nvSpPr>
            <p:spPr>
              <a:xfrm>
                <a:off x="2695888" y="5006236"/>
                <a:ext cx="1002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EA141C-3C0B-4048-82CF-8AEFBCEB8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888" y="5006236"/>
                <a:ext cx="100226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F835E1-2D67-40CA-A420-6B702F61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903" y="4327725"/>
            <a:ext cx="5598897" cy="1357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9D24C-0A0F-46EF-B753-BFF52FEDE33E}"/>
              </a:ext>
            </a:extLst>
          </p:cNvPr>
          <p:cNvSpPr txBox="1"/>
          <p:nvPr/>
        </p:nvSpPr>
        <p:spPr>
          <a:xfrm>
            <a:off x="7933678" y="5684746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3: Skip List [12]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91995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062-B7D4-44D7-8492-F10C2FA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BE7-6CE7-4616-83F2-C5B545C5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Search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Insert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585BC-5771-4D53-847E-020796A9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06" y="3221998"/>
            <a:ext cx="8346851" cy="202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0B7D9-CF24-4CC1-AD2F-62EF22D2D261}"/>
              </a:ext>
            </a:extLst>
          </p:cNvPr>
          <p:cNvSpPr txBox="1"/>
          <p:nvPr/>
        </p:nvSpPr>
        <p:spPr>
          <a:xfrm>
            <a:off x="6234908" y="5241485"/>
            <a:ext cx="449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 4: Skip List [12]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4346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B662-3B37-438E-A991-7BF2043A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14375"/>
            <a:ext cx="5181600" cy="546258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Time Complexity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Search :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Insert :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endParaRPr lang="en-CA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Delete :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B52-DC22-471F-BD08-6EC0E2A3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14375"/>
            <a:ext cx="5181600" cy="546258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Space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n.2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CA" dirty="0"/>
          </a:p>
          <a:p>
            <a:pPr lvl="1">
              <a:lnSpc>
                <a:spcPct val="100000"/>
              </a:lnSpc>
            </a:pPr>
            <a:r>
              <a:rPr lang="en-US" i="1" dirty="0"/>
              <a:t>O</a:t>
            </a:r>
            <a:r>
              <a:rPr lang="en-US" dirty="0"/>
              <a:t> </a:t>
            </a:r>
            <a:r>
              <a:rPr lang="en-CA" dirty="0"/>
              <a:t>(</a:t>
            </a:r>
            <a:r>
              <a:rPr lang="en-CA" i="1" dirty="0"/>
              <a:t>n</a:t>
            </a:r>
            <a:r>
              <a:rPr lang="en-CA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55FFB6-6798-4560-9384-10244F4C50FF}"/>
                  </a:ext>
                </a:extLst>
              </p:cNvPr>
              <p:cNvSpPr/>
              <p:nvPr/>
            </p:nvSpPr>
            <p:spPr>
              <a:xfrm>
                <a:off x="6991350" y="2117612"/>
                <a:ext cx="1052189" cy="1133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55FFB6-6798-4560-9384-10244F4C5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2117612"/>
                <a:ext cx="1052189" cy="1133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1758</TotalTime>
  <Words>1654</Words>
  <Application>Microsoft Office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Probabilistic Data Structures to Store Web Traffic Data</vt:lpstr>
      <vt:lpstr>Probabilistic Data Structures</vt:lpstr>
      <vt:lpstr>PowerPoint Presentation</vt:lpstr>
      <vt:lpstr>PowerPoint Presentation</vt:lpstr>
      <vt:lpstr>PowerPoint Presentation</vt:lpstr>
      <vt:lpstr>Visualizing Skip List</vt:lpstr>
      <vt:lpstr>Properties</vt:lpstr>
      <vt:lpstr>Supported Operations</vt:lpstr>
      <vt:lpstr>PowerPoint Presentation</vt:lpstr>
      <vt:lpstr>PowerPoint Presentation</vt:lpstr>
      <vt:lpstr>Bloom filter working…</vt:lpstr>
      <vt:lpstr>Properties</vt:lpstr>
      <vt:lpstr>PowerPoint Presentation</vt:lpstr>
      <vt:lpstr>PowerPoint Presentation</vt:lpstr>
      <vt:lpstr>Supported Operations</vt:lpstr>
      <vt:lpstr>Cuckoo Hashing</vt:lpstr>
      <vt:lpstr>Cuckoo Hashing</vt:lpstr>
      <vt:lpstr>How it is different from bloom filter?</vt:lpstr>
      <vt:lpstr>PowerPoint Presentation</vt:lpstr>
      <vt:lpstr>Previous Work: Skip List</vt:lpstr>
      <vt:lpstr>Previous Work: Bloom Filters</vt:lpstr>
      <vt:lpstr>Previous Work: Cuckoo Filters</vt:lpstr>
      <vt:lpstr>Probabilistic Nature:</vt:lpstr>
      <vt:lpstr>Web Traffic Data</vt:lpstr>
      <vt:lpstr>My work?</vt:lpstr>
      <vt:lpstr>Findings? Execution Time</vt:lpstr>
      <vt:lpstr>Findings? Memory Usage</vt:lpstr>
      <vt:lpstr>Findings? CPU Usage</vt:lpstr>
      <vt:lpstr>Conclusion</vt:lpstr>
      <vt:lpstr>Future work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Data Structures to Store Web Traffic Data</dc:title>
  <dc:creator>balaji sukumar</dc:creator>
  <cp:lastModifiedBy>balaji sukumar</cp:lastModifiedBy>
  <cp:revision>30</cp:revision>
  <dcterms:created xsi:type="dcterms:W3CDTF">2024-04-03T11:18:09Z</dcterms:created>
  <dcterms:modified xsi:type="dcterms:W3CDTF">2024-04-04T16:45:42Z</dcterms:modified>
</cp:coreProperties>
</file>