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F205B4-B865-43DF-BFC9-B80E6035BD6E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0A3D7-6074-4D0D-B676-4375C3B68808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1BC4E-3908-471D-9C66-5A2C5F0F58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15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677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66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09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89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61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345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18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18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08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08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977E-F0FD-484B-BDBE-23D7222B7C32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6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D977E-F0FD-484B-BDBE-23D7222B7C32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9C1A2-34EB-49CA-8E11-FFFDBE6A4D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50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09EA-2812-4333-820F-864ADB629F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Probabilistic Data Structures to Store Web Traffic Data</a:t>
            </a:r>
            <a:endParaRPr lang="en-CA" sz="3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F2765-51DE-4E83-8BC9-D7B3E492F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62036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CA" sz="1500" dirty="0"/>
              <a:t>Balaji Sukumaran</a:t>
            </a:r>
          </a:p>
          <a:p>
            <a:pPr algn="r"/>
            <a:r>
              <a:rPr lang="en-US" sz="1500" dirty="0"/>
              <a:t>CSCI 6057 Advanced Data Structures</a:t>
            </a:r>
            <a:endParaRPr lang="en-CA" sz="1500" dirty="0"/>
          </a:p>
          <a:p>
            <a:pPr algn="r"/>
            <a:r>
              <a:rPr lang="en-CA" sz="1500" dirty="0"/>
              <a:t>4</a:t>
            </a:r>
            <a:r>
              <a:rPr lang="en-CA" sz="1500" baseline="30000" dirty="0"/>
              <a:t>th</a:t>
            </a:r>
            <a:r>
              <a:rPr lang="en-CA" sz="1500" dirty="0"/>
              <a:t> April 2024 </a:t>
            </a:r>
          </a:p>
        </p:txBody>
      </p:sp>
    </p:spTree>
    <p:extLst>
      <p:ext uri="{BB962C8B-B14F-4D97-AF65-F5344CB8AC3E}">
        <p14:creationId xmlns:p14="http://schemas.microsoft.com/office/powerpoint/2010/main" val="877760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</TotalTime>
  <Words>18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Probabilistic Data Structures to Store Web Traffic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Multipattern Search Algorithm to determine the sentiment polarity of multiple documents.</dc:title>
  <dc:creator>balaji sukumar</dc:creator>
  <cp:lastModifiedBy>balaji sukumar</cp:lastModifiedBy>
  <cp:revision>45</cp:revision>
  <dcterms:created xsi:type="dcterms:W3CDTF">2024-03-31T10:52:36Z</dcterms:created>
  <dcterms:modified xsi:type="dcterms:W3CDTF">2024-04-01T18:32:43Z</dcterms:modified>
</cp:coreProperties>
</file>