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laji V" userId="5199390e6e876856" providerId="LiveId" clId="{B3E814B5-C395-42A0-9CFD-441F85CB6FA6}"/>
    <pc:docChg chg="modSld">
      <pc:chgData name="Balaji V" userId="5199390e6e876856" providerId="LiveId" clId="{B3E814B5-C395-42A0-9CFD-441F85CB6FA6}" dt="2025-08-31T13:46:08.295" v="0" actId="14100"/>
      <pc:docMkLst>
        <pc:docMk/>
      </pc:docMkLst>
      <pc:sldChg chg="modSp mod">
        <pc:chgData name="Balaji V" userId="5199390e6e876856" providerId="LiveId" clId="{B3E814B5-C395-42A0-9CFD-441F85CB6FA6}" dt="2025-08-31T13:46:08.295" v="0" actId="14100"/>
        <pc:sldMkLst>
          <pc:docMk/>
          <pc:sldMk cId="1269963810" sldId="259"/>
        </pc:sldMkLst>
        <pc:picChg chg="mod">
          <ac:chgData name="Balaji V" userId="5199390e6e876856" providerId="LiveId" clId="{B3E814B5-C395-42A0-9CFD-441F85CB6FA6}" dt="2025-08-31T13:46:08.295" v="0" actId="14100"/>
          <ac:picMkLst>
            <pc:docMk/>
            <pc:sldMk cId="1269963810" sldId="259"/>
            <ac:picMk id="8" creationId="{F2FB7178-6043-C14C-44BF-330B9A49DFF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EDDC38-7069-4494-9295-D8A67F2DB84A}" type="datetimeFigureOut">
              <a:rPr lang="en-IN" smtClean="0"/>
              <a:t>31-08-2025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9AC494-BD74-4C46-AFCE-9DD03A4A921C}" type="slidenum">
              <a:rPr lang="en-IN" smtClean="0"/>
              <a:t>‹#›</a:t>
            </a:fld>
            <a:endParaRPr lang="en-IN"/>
          </a:p>
        </p:txBody>
      </p:sp>
    </p:spTree>
    <p:extLst>
      <p:ext uri="{BB962C8B-B14F-4D97-AF65-F5344CB8AC3E}">
        <p14:creationId xmlns:p14="http://schemas.microsoft.com/office/powerpoint/2010/main" val="3688594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11B48B6-92DD-4377-B53A-7F7943DA1A3C}" type="datetimeFigureOut">
              <a:rPr lang="en-IN" smtClean="0"/>
              <a:t>31-08-2025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F00DCA-651B-49B2-8F29-BA5F0D9D2F3B}" type="slidenum">
              <a:rPr lang="en-IN" smtClean="0"/>
              <a:t>‹#›</a:t>
            </a:fld>
            <a:endParaRPr lang="en-IN"/>
          </a:p>
        </p:txBody>
      </p:sp>
    </p:spTree>
    <p:extLst>
      <p:ext uri="{BB962C8B-B14F-4D97-AF65-F5344CB8AC3E}">
        <p14:creationId xmlns:p14="http://schemas.microsoft.com/office/powerpoint/2010/main" val="3409750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1B48B6-92DD-4377-B53A-7F7943DA1A3C}" type="datetimeFigureOut">
              <a:rPr lang="en-IN" smtClean="0"/>
              <a:t>31-08-2025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F00DCA-651B-49B2-8F29-BA5F0D9D2F3B}" type="slidenum">
              <a:rPr lang="en-IN" smtClean="0"/>
              <a:t>‹#›</a:t>
            </a:fld>
            <a:endParaRPr lang="en-IN"/>
          </a:p>
        </p:txBody>
      </p:sp>
    </p:spTree>
    <p:extLst>
      <p:ext uri="{BB962C8B-B14F-4D97-AF65-F5344CB8AC3E}">
        <p14:creationId xmlns:p14="http://schemas.microsoft.com/office/powerpoint/2010/main" val="333020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1B48B6-92DD-4377-B53A-7F7943DA1A3C}" type="datetimeFigureOut">
              <a:rPr lang="en-IN" smtClean="0"/>
              <a:t>31-08-2025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F00DCA-651B-49B2-8F29-BA5F0D9D2F3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0328918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1B48B6-92DD-4377-B53A-7F7943DA1A3C}" type="datetimeFigureOut">
              <a:rPr lang="en-IN" smtClean="0"/>
              <a:t>31-08-2025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F00DCA-651B-49B2-8F29-BA5F0D9D2F3B}" type="slidenum">
              <a:rPr lang="en-IN" smtClean="0"/>
              <a:t>‹#›</a:t>
            </a:fld>
            <a:endParaRPr lang="en-IN"/>
          </a:p>
        </p:txBody>
      </p:sp>
    </p:spTree>
    <p:extLst>
      <p:ext uri="{BB962C8B-B14F-4D97-AF65-F5344CB8AC3E}">
        <p14:creationId xmlns:p14="http://schemas.microsoft.com/office/powerpoint/2010/main" val="3703046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1B48B6-92DD-4377-B53A-7F7943DA1A3C}" type="datetimeFigureOut">
              <a:rPr lang="en-IN" smtClean="0"/>
              <a:t>31-08-2025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F00DCA-651B-49B2-8F29-BA5F0D9D2F3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895156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1B48B6-92DD-4377-B53A-7F7943DA1A3C}" type="datetimeFigureOut">
              <a:rPr lang="en-IN" smtClean="0"/>
              <a:t>31-08-2025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F00DCA-651B-49B2-8F29-BA5F0D9D2F3B}" type="slidenum">
              <a:rPr lang="en-IN" smtClean="0"/>
              <a:t>‹#›</a:t>
            </a:fld>
            <a:endParaRPr lang="en-IN"/>
          </a:p>
        </p:txBody>
      </p:sp>
    </p:spTree>
    <p:extLst>
      <p:ext uri="{BB962C8B-B14F-4D97-AF65-F5344CB8AC3E}">
        <p14:creationId xmlns:p14="http://schemas.microsoft.com/office/powerpoint/2010/main" val="27699999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1B48B6-92DD-4377-B53A-7F7943DA1A3C}" type="datetimeFigureOut">
              <a:rPr lang="en-IN" smtClean="0"/>
              <a:t>31-08-2025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F00DCA-651B-49B2-8F29-BA5F0D9D2F3B}" type="slidenum">
              <a:rPr lang="en-IN" smtClean="0"/>
              <a:t>‹#›</a:t>
            </a:fld>
            <a:endParaRPr lang="en-IN"/>
          </a:p>
        </p:txBody>
      </p:sp>
    </p:spTree>
    <p:extLst>
      <p:ext uri="{BB962C8B-B14F-4D97-AF65-F5344CB8AC3E}">
        <p14:creationId xmlns:p14="http://schemas.microsoft.com/office/powerpoint/2010/main" val="6631717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1B48B6-92DD-4377-B53A-7F7943DA1A3C}" type="datetimeFigureOut">
              <a:rPr lang="en-IN" smtClean="0"/>
              <a:t>31-08-2025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F00DCA-651B-49B2-8F29-BA5F0D9D2F3B}" type="slidenum">
              <a:rPr lang="en-IN" smtClean="0"/>
              <a:t>‹#›</a:t>
            </a:fld>
            <a:endParaRPr lang="en-IN"/>
          </a:p>
        </p:txBody>
      </p:sp>
    </p:spTree>
    <p:extLst>
      <p:ext uri="{BB962C8B-B14F-4D97-AF65-F5344CB8AC3E}">
        <p14:creationId xmlns:p14="http://schemas.microsoft.com/office/powerpoint/2010/main" val="3011790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1B48B6-92DD-4377-B53A-7F7943DA1A3C}" type="datetimeFigureOut">
              <a:rPr lang="en-IN" smtClean="0"/>
              <a:t>31-08-2025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F00DCA-651B-49B2-8F29-BA5F0D9D2F3B}" type="slidenum">
              <a:rPr lang="en-IN" smtClean="0"/>
              <a:t>‹#›</a:t>
            </a:fld>
            <a:endParaRPr lang="en-IN"/>
          </a:p>
        </p:txBody>
      </p:sp>
    </p:spTree>
    <p:extLst>
      <p:ext uri="{BB962C8B-B14F-4D97-AF65-F5344CB8AC3E}">
        <p14:creationId xmlns:p14="http://schemas.microsoft.com/office/powerpoint/2010/main" val="4133383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1B48B6-92DD-4377-B53A-7F7943DA1A3C}" type="datetimeFigureOut">
              <a:rPr lang="en-IN" smtClean="0"/>
              <a:t>31-08-2025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3F00DCA-651B-49B2-8F29-BA5F0D9D2F3B}" type="slidenum">
              <a:rPr lang="en-IN" smtClean="0"/>
              <a:t>‹#›</a:t>
            </a:fld>
            <a:endParaRPr lang="en-IN"/>
          </a:p>
        </p:txBody>
      </p:sp>
    </p:spTree>
    <p:extLst>
      <p:ext uri="{BB962C8B-B14F-4D97-AF65-F5344CB8AC3E}">
        <p14:creationId xmlns:p14="http://schemas.microsoft.com/office/powerpoint/2010/main" val="4183534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11B48B6-92DD-4377-B53A-7F7943DA1A3C}" type="datetimeFigureOut">
              <a:rPr lang="en-IN" smtClean="0"/>
              <a:t>31-08-2025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F00DCA-651B-49B2-8F29-BA5F0D9D2F3B}" type="slidenum">
              <a:rPr lang="en-IN" smtClean="0"/>
              <a:t>‹#›</a:t>
            </a:fld>
            <a:endParaRPr lang="en-IN"/>
          </a:p>
        </p:txBody>
      </p:sp>
    </p:spTree>
    <p:extLst>
      <p:ext uri="{BB962C8B-B14F-4D97-AF65-F5344CB8AC3E}">
        <p14:creationId xmlns:p14="http://schemas.microsoft.com/office/powerpoint/2010/main" val="3239020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11B48B6-92DD-4377-B53A-7F7943DA1A3C}" type="datetimeFigureOut">
              <a:rPr lang="en-IN" smtClean="0"/>
              <a:t>31-08-2025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3F00DCA-651B-49B2-8F29-BA5F0D9D2F3B}" type="slidenum">
              <a:rPr lang="en-IN" smtClean="0"/>
              <a:t>‹#›</a:t>
            </a:fld>
            <a:endParaRPr lang="en-IN"/>
          </a:p>
        </p:txBody>
      </p:sp>
    </p:spTree>
    <p:extLst>
      <p:ext uri="{BB962C8B-B14F-4D97-AF65-F5344CB8AC3E}">
        <p14:creationId xmlns:p14="http://schemas.microsoft.com/office/powerpoint/2010/main" val="3593304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11B48B6-92DD-4377-B53A-7F7943DA1A3C}" type="datetimeFigureOut">
              <a:rPr lang="en-IN" smtClean="0"/>
              <a:t>31-08-2025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3F00DCA-651B-49B2-8F29-BA5F0D9D2F3B}" type="slidenum">
              <a:rPr lang="en-IN" smtClean="0"/>
              <a:t>‹#›</a:t>
            </a:fld>
            <a:endParaRPr lang="en-IN"/>
          </a:p>
        </p:txBody>
      </p:sp>
    </p:spTree>
    <p:extLst>
      <p:ext uri="{BB962C8B-B14F-4D97-AF65-F5344CB8AC3E}">
        <p14:creationId xmlns:p14="http://schemas.microsoft.com/office/powerpoint/2010/main" val="2762934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1B48B6-92DD-4377-B53A-7F7943DA1A3C}" type="datetimeFigureOut">
              <a:rPr lang="en-IN" smtClean="0"/>
              <a:t>31-08-2025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3F00DCA-651B-49B2-8F29-BA5F0D9D2F3B}" type="slidenum">
              <a:rPr lang="en-IN" smtClean="0"/>
              <a:t>‹#›</a:t>
            </a:fld>
            <a:endParaRPr lang="en-IN"/>
          </a:p>
        </p:txBody>
      </p:sp>
    </p:spTree>
    <p:extLst>
      <p:ext uri="{BB962C8B-B14F-4D97-AF65-F5344CB8AC3E}">
        <p14:creationId xmlns:p14="http://schemas.microsoft.com/office/powerpoint/2010/main" val="2181872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11B48B6-92DD-4377-B53A-7F7943DA1A3C}" type="datetimeFigureOut">
              <a:rPr lang="en-IN" smtClean="0"/>
              <a:t>31-08-2025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F00DCA-651B-49B2-8F29-BA5F0D9D2F3B}" type="slidenum">
              <a:rPr lang="en-IN" smtClean="0"/>
              <a:t>‹#›</a:t>
            </a:fld>
            <a:endParaRPr lang="en-IN"/>
          </a:p>
        </p:txBody>
      </p:sp>
    </p:spTree>
    <p:extLst>
      <p:ext uri="{BB962C8B-B14F-4D97-AF65-F5344CB8AC3E}">
        <p14:creationId xmlns:p14="http://schemas.microsoft.com/office/powerpoint/2010/main" val="1411856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11B48B6-92DD-4377-B53A-7F7943DA1A3C}" type="datetimeFigureOut">
              <a:rPr lang="en-IN" smtClean="0"/>
              <a:t>31-08-2025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3F00DCA-651B-49B2-8F29-BA5F0D9D2F3B}" type="slidenum">
              <a:rPr lang="en-IN" smtClean="0"/>
              <a:t>‹#›</a:t>
            </a:fld>
            <a:endParaRPr lang="en-IN"/>
          </a:p>
        </p:txBody>
      </p:sp>
    </p:spTree>
    <p:extLst>
      <p:ext uri="{BB962C8B-B14F-4D97-AF65-F5344CB8AC3E}">
        <p14:creationId xmlns:p14="http://schemas.microsoft.com/office/powerpoint/2010/main" val="2451735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11B48B6-92DD-4377-B53A-7F7943DA1A3C}" type="datetimeFigureOut">
              <a:rPr lang="en-IN" smtClean="0"/>
              <a:t>31-08-2025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3F00DCA-651B-49B2-8F29-BA5F0D9D2F3B}" type="slidenum">
              <a:rPr lang="en-IN" smtClean="0"/>
              <a:t>‹#›</a:t>
            </a:fld>
            <a:endParaRPr lang="en-IN"/>
          </a:p>
        </p:txBody>
      </p:sp>
    </p:spTree>
    <p:extLst>
      <p:ext uri="{BB962C8B-B14F-4D97-AF65-F5344CB8AC3E}">
        <p14:creationId xmlns:p14="http://schemas.microsoft.com/office/powerpoint/2010/main" val="37344528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pixabay.com/en/iphone-smartphone-apps-apple-inc-410311/" TargetMode="External"/><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www.pexels.com/photo/code-coding-computer-data-571171/" TargetMode="External"/><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302B3F-00B1-DCDD-E93F-A570CE2746C1}"/>
              </a:ext>
            </a:extLst>
          </p:cNvPr>
          <p:cNvSpPr>
            <a:spLocks noGrp="1"/>
          </p:cNvSpPr>
          <p:nvPr>
            <p:ph type="ctrTitle"/>
          </p:nvPr>
        </p:nvSpPr>
        <p:spPr>
          <a:xfrm>
            <a:off x="1507067" y="1710268"/>
            <a:ext cx="7766936" cy="1646302"/>
          </a:xfrm>
        </p:spPr>
        <p:txBody>
          <a:bodyPr/>
          <a:lstStyle/>
          <a:p>
            <a:pPr algn="ctr"/>
            <a:r>
              <a:rPr lang="en-US" sz="4000" dirty="0">
                <a:solidFill>
                  <a:schemeClr val="accent4"/>
                </a:solidFill>
                <a:latin typeface="Algerian" panose="04020705040A02060702" pitchFamily="82" charset="0"/>
              </a:rPr>
              <a:t>Phone-Pe Transaction Insights</a:t>
            </a:r>
            <a:br>
              <a:rPr lang="en-US" sz="4000" dirty="0">
                <a:solidFill>
                  <a:schemeClr val="accent3"/>
                </a:solidFill>
                <a:latin typeface="Algerian" panose="04020705040A02060702" pitchFamily="82" charset="0"/>
              </a:rPr>
            </a:br>
            <a:r>
              <a:rPr lang="en-US" sz="4000" dirty="0">
                <a:solidFill>
                  <a:schemeClr val="accent3"/>
                </a:solidFill>
                <a:latin typeface="Algerian" panose="04020705040A02060702" pitchFamily="82" charset="0"/>
              </a:rPr>
              <a:t> </a:t>
            </a:r>
            <a:endParaRPr lang="en-IN" sz="4000" dirty="0">
              <a:solidFill>
                <a:schemeClr val="accent3"/>
              </a:solidFill>
              <a:latin typeface="Algerian" panose="04020705040A02060702" pitchFamily="82" charset="0"/>
            </a:endParaRPr>
          </a:p>
        </p:txBody>
      </p:sp>
      <p:sp>
        <p:nvSpPr>
          <p:cNvPr id="3" name="Subtitle 2">
            <a:extLst>
              <a:ext uri="{FF2B5EF4-FFF2-40B4-BE49-F238E27FC236}">
                <a16:creationId xmlns:a16="http://schemas.microsoft.com/office/drawing/2014/main" id="{9628854D-838C-AF92-69EF-AF5EA443C10F}"/>
              </a:ext>
            </a:extLst>
          </p:cNvPr>
          <p:cNvSpPr>
            <a:spLocks noGrp="1"/>
          </p:cNvSpPr>
          <p:nvPr>
            <p:ph type="subTitle" idx="1"/>
          </p:nvPr>
        </p:nvSpPr>
        <p:spPr>
          <a:xfrm>
            <a:off x="1703010" y="3993677"/>
            <a:ext cx="7766936" cy="1096899"/>
          </a:xfrm>
        </p:spPr>
        <p:txBody>
          <a:bodyPr>
            <a:normAutofit/>
          </a:bodyPr>
          <a:lstStyle/>
          <a:p>
            <a:r>
              <a:rPr lang="en-US" sz="2400" b="1" dirty="0">
                <a:solidFill>
                  <a:schemeClr val="tx1"/>
                </a:solidFill>
                <a:latin typeface="Arial" panose="020B0604020202020204" pitchFamily="34" charset="0"/>
                <a:cs typeface="Arial" panose="020B0604020202020204" pitchFamily="34" charset="0"/>
              </a:rPr>
              <a:t>Presented By</a:t>
            </a:r>
            <a:endParaRPr lang="en-IN" sz="2400" b="1" dirty="0">
              <a:solidFill>
                <a:schemeClr val="tx1"/>
              </a:solidFill>
              <a:latin typeface="Arial" panose="020B0604020202020204" pitchFamily="34" charset="0"/>
              <a:cs typeface="Arial" panose="020B0604020202020204" pitchFamily="34" charset="0"/>
            </a:endParaRPr>
          </a:p>
          <a:p>
            <a:r>
              <a:rPr lang="en-IN" sz="2400" b="1" dirty="0">
                <a:solidFill>
                  <a:schemeClr val="tx1"/>
                </a:solidFill>
                <a:latin typeface="Arial" panose="020B0604020202020204" pitchFamily="34" charset="0"/>
                <a:cs typeface="Arial" panose="020B0604020202020204" pitchFamily="34" charset="0"/>
              </a:rPr>
              <a:t>Balaji V</a:t>
            </a:r>
            <a:endParaRPr lang="en-US" sz="2400" b="1" dirty="0">
              <a:solidFill>
                <a:schemeClr val="tx1"/>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30145C35-B9AD-BEC6-3A28-04FC8542CCEA}"/>
              </a:ext>
            </a:extLst>
          </p:cNvPr>
          <p:cNvSpPr txBox="1"/>
          <p:nvPr/>
        </p:nvSpPr>
        <p:spPr>
          <a:xfrm>
            <a:off x="3523948" y="301308"/>
            <a:ext cx="5144104" cy="707886"/>
          </a:xfrm>
          <a:prstGeom prst="rect">
            <a:avLst/>
          </a:prstGeom>
          <a:noFill/>
        </p:spPr>
        <p:txBody>
          <a:bodyPr wrap="square" rtlCol="0">
            <a:spAutoFit/>
          </a:bodyPr>
          <a:lstStyle/>
          <a:p>
            <a:r>
              <a:rPr lang="en-US" sz="4000" u="sng" dirty="0">
                <a:latin typeface="Algerian" panose="04020705040A02060702" pitchFamily="82" charset="0"/>
              </a:rPr>
              <a:t>Project -1</a:t>
            </a:r>
            <a:endParaRPr lang="en-IN" sz="4000" u="sng" dirty="0">
              <a:latin typeface="Algerian" panose="04020705040A02060702" pitchFamily="82" charset="0"/>
            </a:endParaRPr>
          </a:p>
        </p:txBody>
      </p:sp>
    </p:spTree>
    <p:extLst>
      <p:ext uri="{BB962C8B-B14F-4D97-AF65-F5344CB8AC3E}">
        <p14:creationId xmlns:p14="http://schemas.microsoft.com/office/powerpoint/2010/main" val="4143167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C159D-AB3D-DDB3-F3C9-D9D1E538DA62}"/>
              </a:ext>
            </a:extLst>
          </p:cNvPr>
          <p:cNvSpPr>
            <a:spLocks noGrp="1"/>
          </p:cNvSpPr>
          <p:nvPr>
            <p:ph type="title"/>
          </p:nvPr>
        </p:nvSpPr>
        <p:spPr>
          <a:xfrm>
            <a:off x="677334" y="355603"/>
            <a:ext cx="3854528" cy="1278466"/>
          </a:xfrm>
        </p:spPr>
        <p:txBody>
          <a:bodyPr>
            <a:normAutofit/>
          </a:bodyPr>
          <a:lstStyle/>
          <a:p>
            <a:r>
              <a:rPr lang="en-US" sz="2800" dirty="0">
                <a:solidFill>
                  <a:schemeClr val="accent4"/>
                </a:solidFill>
                <a:latin typeface="Algerian" panose="04020705040A02060702" pitchFamily="82" charset="0"/>
              </a:rPr>
              <a:t>Problem Statement</a:t>
            </a:r>
            <a:endParaRPr lang="en-IN" sz="2800" dirty="0">
              <a:solidFill>
                <a:schemeClr val="accent4"/>
              </a:solidFill>
              <a:latin typeface="Algerian" panose="04020705040A02060702" pitchFamily="82" charset="0"/>
            </a:endParaRPr>
          </a:p>
        </p:txBody>
      </p:sp>
      <p:pic>
        <p:nvPicPr>
          <p:cNvPr id="8" name="Content Placeholder 7">
            <a:extLst>
              <a:ext uri="{FF2B5EF4-FFF2-40B4-BE49-F238E27FC236}">
                <a16:creationId xmlns:a16="http://schemas.microsoft.com/office/drawing/2014/main" id="{A57B6756-6815-D919-44BF-8058113887E2}"/>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760913" y="1773767"/>
            <a:ext cx="4513262" cy="3008841"/>
          </a:xfrm>
        </p:spPr>
      </p:pic>
      <p:sp>
        <p:nvSpPr>
          <p:cNvPr id="4" name="Text Placeholder 3">
            <a:extLst>
              <a:ext uri="{FF2B5EF4-FFF2-40B4-BE49-F238E27FC236}">
                <a16:creationId xmlns:a16="http://schemas.microsoft.com/office/drawing/2014/main" id="{257A29CF-B21C-1ABA-1F77-C966D7A1EE3C}"/>
              </a:ext>
            </a:extLst>
          </p:cNvPr>
          <p:cNvSpPr>
            <a:spLocks noGrp="1"/>
          </p:cNvSpPr>
          <p:nvPr>
            <p:ph type="body" sz="half" idx="2"/>
          </p:nvPr>
        </p:nvSpPr>
        <p:spPr>
          <a:xfrm>
            <a:off x="677334" y="2136775"/>
            <a:ext cx="3854528" cy="2584449"/>
          </a:xfrm>
        </p:spPr>
        <p:txBody>
          <a:bodyPr>
            <a:noAutofit/>
          </a:bodyPr>
          <a:lstStyle/>
          <a:p>
            <a:r>
              <a:rPr lang="en-US" sz="1800" dirty="0">
                <a:latin typeface="Arial" panose="020B0604020202020204" pitchFamily="34" charset="0"/>
                <a:cs typeface="Arial" panose="020B0604020202020204" pitchFamily="34" charset="0"/>
              </a:rPr>
              <a:t>Digital payment systems like Phone-Pe, understanding the dynamics of transactions, user engagement, and insurance-related data is crucial for improving services and targeting users effectively. This project aims to analyze and visualize aggregated values of payment categories, create maps for total values at state and district levels, and identify top-performing states, districts, and pin codes.</a:t>
            </a:r>
          </a:p>
          <a:p>
            <a:br>
              <a:rPr lang="en-US" sz="1800" dirty="0"/>
            </a:br>
            <a:endParaRPr lang="en-IN" sz="1800" dirty="0"/>
          </a:p>
        </p:txBody>
      </p:sp>
    </p:spTree>
    <p:extLst>
      <p:ext uri="{BB962C8B-B14F-4D97-AF65-F5344CB8AC3E}">
        <p14:creationId xmlns:p14="http://schemas.microsoft.com/office/powerpoint/2010/main" val="620975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3CCA3-087F-5411-57DB-CEFEDE0B5EA3}"/>
              </a:ext>
            </a:extLst>
          </p:cNvPr>
          <p:cNvSpPr>
            <a:spLocks noGrp="1"/>
          </p:cNvSpPr>
          <p:nvPr>
            <p:ph type="title"/>
          </p:nvPr>
        </p:nvSpPr>
        <p:spPr>
          <a:xfrm>
            <a:off x="677334" y="333832"/>
            <a:ext cx="3854528" cy="1278466"/>
          </a:xfrm>
        </p:spPr>
        <p:txBody>
          <a:bodyPr>
            <a:normAutofit fontScale="90000"/>
          </a:bodyPr>
          <a:lstStyle/>
          <a:p>
            <a:r>
              <a:rPr lang="en-US" sz="2800" dirty="0">
                <a:solidFill>
                  <a:schemeClr val="accent4"/>
                </a:solidFill>
                <a:latin typeface="Algerian" panose="04020705040A02060702" pitchFamily="82" charset="0"/>
              </a:rPr>
              <a:t>Tools &amp; Technologies</a:t>
            </a:r>
            <a:br>
              <a:rPr lang="en-US" sz="2800" dirty="0">
                <a:latin typeface="Algerian" panose="04020705040A02060702" pitchFamily="82" charset="0"/>
              </a:rPr>
            </a:br>
            <a:endParaRPr lang="en-IN" sz="2800" dirty="0">
              <a:latin typeface="Algerian" panose="04020705040A02060702" pitchFamily="82" charset="0"/>
            </a:endParaRPr>
          </a:p>
        </p:txBody>
      </p:sp>
      <p:pic>
        <p:nvPicPr>
          <p:cNvPr id="6" name="Content Placeholder 5">
            <a:extLst>
              <a:ext uri="{FF2B5EF4-FFF2-40B4-BE49-F238E27FC236}">
                <a16:creationId xmlns:a16="http://schemas.microsoft.com/office/drawing/2014/main" id="{FD35711E-FDA0-5E34-14FF-0BB5AC33B856}"/>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760913" y="1773767"/>
            <a:ext cx="4513262" cy="3008841"/>
          </a:xfrm>
        </p:spPr>
      </p:pic>
      <p:sp>
        <p:nvSpPr>
          <p:cNvPr id="4" name="Text Placeholder 3">
            <a:extLst>
              <a:ext uri="{FF2B5EF4-FFF2-40B4-BE49-F238E27FC236}">
                <a16:creationId xmlns:a16="http://schemas.microsoft.com/office/drawing/2014/main" id="{0EFB0EFE-CF5C-EA4A-F213-7CACA712BB1C}"/>
              </a:ext>
            </a:extLst>
          </p:cNvPr>
          <p:cNvSpPr>
            <a:spLocks noGrp="1"/>
          </p:cNvSpPr>
          <p:nvPr>
            <p:ph type="body" sz="half" idx="2"/>
          </p:nvPr>
        </p:nvSpPr>
        <p:spPr>
          <a:xfrm>
            <a:off x="174171" y="1612299"/>
            <a:ext cx="4357691" cy="2958068"/>
          </a:xfrm>
        </p:spPr>
        <p:txBody>
          <a:bodyPr>
            <a:normAutofit/>
          </a:bodyPr>
          <a:lstStyle/>
          <a:p>
            <a:r>
              <a:rPr lang="en-US" sz="2000" b="1" dirty="0">
                <a:latin typeface="Arial" panose="020B0604020202020204" pitchFamily="34" charset="0"/>
                <a:cs typeface="Arial" panose="020B0604020202020204" pitchFamily="34" charset="0"/>
              </a:rPr>
              <a:t>Python : </a:t>
            </a:r>
            <a:r>
              <a:rPr lang="en-US" sz="1600" dirty="0">
                <a:latin typeface="Arial" panose="020B0604020202020204" pitchFamily="34" charset="0"/>
                <a:cs typeface="Arial" panose="020B0604020202020204" pitchFamily="34" charset="0"/>
              </a:rPr>
              <a:t>Data Extraction, Transformation</a:t>
            </a:r>
            <a:br>
              <a:rPr lang="en-US" sz="2000" dirty="0">
                <a:latin typeface="Arial" panose="020B0604020202020204" pitchFamily="34" charset="0"/>
                <a:cs typeface="Arial" panose="020B0604020202020204" pitchFamily="34" charset="0"/>
              </a:rPr>
            </a:br>
            <a:br>
              <a:rPr lang="en-US" sz="2000" dirty="0">
                <a:latin typeface="Arial" panose="020B0604020202020204" pitchFamily="34" charset="0"/>
                <a:cs typeface="Arial" panose="020B0604020202020204" pitchFamily="34" charset="0"/>
              </a:rPr>
            </a:br>
            <a:r>
              <a:rPr lang="en-US" sz="2000" b="1" dirty="0">
                <a:latin typeface="Arial" panose="020B0604020202020204" pitchFamily="34" charset="0"/>
                <a:cs typeface="Arial" panose="020B0604020202020204" pitchFamily="34" charset="0"/>
              </a:rPr>
              <a:t>SQL  : </a:t>
            </a:r>
            <a:r>
              <a:rPr lang="en-US" sz="1600" dirty="0">
                <a:latin typeface="Arial" panose="020B0604020202020204" pitchFamily="34" charset="0"/>
                <a:cs typeface="Arial" panose="020B0604020202020204" pitchFamily="34" charset="0"/>
              </a:rPr>
              <a:t>used for storing structured data and </a:t>
            </a:r>
          </a:p>
          <a:p>
            <a:r>
              <a:rPr lang="en-US" sz="1600" dirty="0">
                <a:latin typeface="Arial" panose="020B0604020202020204" pitchFamily="34" charset="0"/>
                <a:cs typeface="Arial" panose="020B0604020202020204" pitchFamily="34" charset="0"/>
              </a:rPr>
              <a:t>		applying some queries.</a:t>
            </a:r>
          </a:p>
          <a:p>
            <a:endParaRPr lang="en-US" sz="16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Streamlit : </a:t>
            </a:r>
            <a:r>
              <a:rPr lang="en-US" sz="1600" b="1" dirty="0">
                <a:latin typeface="Arial" panose="020B0604020202020204" pitchFamily="34" charset="0"/>
                <a:cs typeface="Arial" panose="020B0604020202020204" pitchFamily="34" charset="0"/>
              </a:rPr>
              <a:t> </a:t>
            </a:r>
            <a:r>
              <a:rPr lang="en-US" sz="1600" dirty="0">
                <a:latin typeface="Arial" panose="020B0604020202020204" pitchFamily="34" charset="0"/>
                <a:cs typeface="Arial" panose="020B0604020202020204" pitchFamily="34" charset="0"/>
              </a:rPr>
              <a:t>Interactive web framework </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0935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E66CD-A0D1-ACC3-6035-64AD6C5F27DE}"/>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916ECA58-F294-899D-DC80-2BA1ADA0558B}"/>
              </a:ext>
            </a:extLst>
          </p:cNvPr>
          <p:cNvSpPr>
            <a:spLocks noGrp="1"/>
          </p:cNvSpPr>
          <p:nvPr>
            <p:ph type="subTitle" idx="1"/>
          </p:nvPr>
        </p:nvSpPr>
        <p:spPr/>
        <p:txBody>
          <a:bodyPr/>
          <a:lstStyle/>
          <a:p>
            <a:endParaRPr lang="en-IN" dirty="0"/>
          </a:p>
        </p:txBody>
      </p:sp>
      <p:pic>
        <p:nvPicPr>
          <p:cNvPr id="8" name="Picture 7">
            <a:extLst>
              <a:ext uri="{FF2B5EF4-FFF2-40B4-BE49-F238E27FC236}">
                <a16:creationId xmlns:a16="http://schemas.microsoft.com/office/drawing/2014/main" id="{F2FB7178-6043-C14C-44BF-330B9A49DF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9612" y="851914"/>
            <a:ext cx="8062101" cy="5210862"/>
          </a:xfrm>
          <a:prstGeom prst="rect">
            <a:avLst/>
          </a:prstGeom>
        </p:spPr>
      </p:pic>
    </p:spTree>
    <p:extLst>
      <p:ext uri="{BB962C8B-B14F-4D97-AF65-F5344CB8AC3E}">
        <p14:creationId xmlns:p14="http://schemas.microsoft.com/office/powerpoint/2010/main" val="1269963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EAC82-3E6F-9CBE-49B8-816786664F50}"/>
              </a:ext>
            </a:extLst>
          </p:cNvPr>
          <p:cNvSpPr>
            <a:spLocks noGrp="1"/>
          </p:cNvSpPr>
          <p:nvPr>
            <p:ph type="ctrTitle"/>
          </p:nvPr>
        </p:nvSpPr>
        <p:spPr>
          <a:xfrm>
            <a:off x="1507067" y="662820"/>
            <a:ext cx="7766936" cy="1646302"/>
          </a:xfrm>
        </p:spPr>
        <p:txBody>
          <a:bodyPr/>
          <a:lstStyle/>
          <a:p>
            <a:pPr algn="ctr"/>
            <a:r>
              <a:rPr lang="en-US" sz="4000" dirty="0">
                <a:solidFill>
                  <a:schemeClr val="accent4"/>
                </a:solidFill>
                <a:latin typeface="Algerian" panose="04020705040A02060702" pitchFamily="82" charset="0"/>
              </a:rPr>
              <a:t>Thank You!</a:t>
            </a:r>
            <a:endParaRPr lang="en-IN" sz="4000" dirty="0">
              <a:solidFill>
                <a:schemeClr val="accent4"/>
              </a:solidFill>
              <a:latin typeface="Algerian" panose="04020705040A02060702" pitchFamily="82" charset="0"/>
            </a:endParaRPr>
          </a:p>
        </p:txBody>
      </p:sp>
      <p:sp>
        <p:nvSpPr>
          <p:cNvPr id="3" name="Subtitle 2">
            <a:extLst>
              <a:ext uri="{FF2B5EF4-FFF2-40B4-BE49-F238E27FC236}">
                <a16:creationId xmlns:a16="http://schemas.microsoft.com/office/drawing/2014/main" id="{FC8A2381-0D2F-12F6-BD02-A645E175DC3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02674563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49</TotalTime>
  <Words>112</Words>
  <Application>Microsoft Office PowerPoint</Application>
  <PresentationFormat>Widescreen</PresentationFormat>
  <Paragraphs>13</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Algerian</vt:lpstr>
      <vt:lpstr>Arial</vt:lpstr>
      <vt:lpstr>Calibri</vt:lpstr>
      <vt:lpstr>Trebuchet MS</vt:lpstr>
      <vt:lpstr>Wingdings 3</vt:lpstr>
      <vt:lpstr>Facet</vt:lpstr>
      <vt:lpstr>Phone-Pe Transaction Insights  </vt:lpstr>
      <vt:lpstr>Problem Statement</vt:lpstr>
      <vt:lpstr>Tools &amp; Technologies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Balaji V</dc:creator>
  <cp:lastModifiedBy>Balaji V</cp:lastModifiedBy>
  <cp:revision>1</cp:revision>
  <dcterms:created xsi:type="dcterms:W3CDTF">2025-08-31T12:44:30Z</dcterms:created>
  <dcterms:modified xsi:type="dcterms:W3CDTF">2025-08-31T13:46:11Z</dcterms:modified>
</cp:coreProperties>
</file>