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0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4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21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9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812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3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5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0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117B-4B4C-4E1C-AAB5-F00E2D5293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E22093-A9DE-43F2-8337-192A8E545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5AC7-145A-B6B8-B5A6-828DB6600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41714"/>
            <a:ext cx="7766936" cy="4374572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b="0" dirty="0">
                <a:effectLst/>
                <a:latin typeface="Exo" panose="020B0604020202020204" charset="0"/>
              </a:rPr>
            </a:br>
            <a:br>
              <a:rPr lang="en-GB" b="0" dirty="0">
                <a:effectLst/>
                <a:latin typeface="Exo" panose="020B0604020202020204" charset="0"/>
              </a:rPr>
            </a:br>
            <a:br>
              <a:rPr lang="en-GB" dirty="0">
                <a:latin typeface="Exo" panose="020B0604020202020204" charset="0"/>
              </a:rPr>
            </a:br>
            <a:br>
              <a:rPr lang="en-GB" dirty="0">
                <a:latin typeface="Exo" panose="020B0604020202020204" charset="0"/>
              </a:rPr>
            </a:br>
            <a:r>
              <a:rPr lang="en-GB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Capstone Project: </a:t>
            </a:r>
            <a:br>
              <a:rPr lang="en-GB" b="0" dirty="0">
                <a:effectLst/>
              </a:rPr>
            </a:br>
            <a:r>
              <a:rPr lang="en-GB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Analytical CRM Development for a Bank</a:t>
            </a:r>
            <a:br>
              <a:rPr lang="en-GB" b="0" dirty="0">
                <a:effectLst/>
              </a:rPr>
            </a:br>
            <a:br>
              <a:rPr lang="en-GB" dirty="0"/>
            </a:br>
            <a:endParaRPr lang="en-IN" dirty="0">
              <a:latin typeface="Exo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26698-D6BE-90E1-9A90-8824C7807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57415"/>
            <a:ext cx="7766936" cy="1096899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 : Balaji V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BB5C-35C7-2B9F-16F4-A1E0CC52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Introduction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B60C-B1D9-15EA-2789-B1E47107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807" y="1786516"/>
            <a:ext cx="8596668" cy="3880773"/>
          </a:xfrm>
        </p:spPr>
        <p:txBody>
          <a:bodyPr>
            <a:normAutofit/>
          </a:bodyPr>
          <a:lstStyle/>
          <a:p>
            <a:r>
              <a:rPr lang="en-GB" sz="3600" dirty="0"/>
              <a:t>We are Going to discuss Bank customer demographics, Transaction details,</a:t>
            </a:r>
            <a:r>
              <a:rPr lang="en-IN" sz="3600" dirty="0"/>
              <a:t>customer exit information and retain information and active customers.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1239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9C3F-3658-A8FE-E309-DC51B2B5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Distribution of account balance in different region</a:t>
            </a:r>
          </a:p>
        </p:txBody>
      </p:sp>
      <p:pic>
        <p:nvPicPr>
          <p:cNvPr id="46" name="Picture 45" descr="A blue and orange pie chart&#10;&#10;Description automatically generated">
            <a:extLst>
              <a:ext uri="{FF2B5EF4-FFF2-40B4-BE49-F238E27FC236}">
                <a16:creationId xmlns:a16="http://schemas.microsoft.com/office/drawing/2014/main" id="{DDDE3FA0-39F5-4104-A9B4-8DF82AF6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86" y="934222"/>
            <a:ext cx="7541597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B309-8054-C423-23CB-F8148A3F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Gender Wise churn rate and year churn rate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6794-9E67-D38C-46FC-29DC8135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399" y="1757560"/>
            <a:ext cx="4185623" cy="576262"/>
          </a:xfrm>
        </p:spPr>
        <p:txBody>
          <a:bodyPr/>
          <a:lstStyle/>
          <a:p>
            <a:r>
              <a:rPr lang="en-GB" dirty="0"/>
              <a:t>Gender Exit Count</a:t>
            </a:r>
            <a:endParaRPr lang="en-IN" dirty="0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71ACB5-DDD9-2DA9-B5A2-EA4491989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2438401"/>
            <a:ext cx="4498928" cy="36707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B811A-A7FD-E4E2-3E13-79DC13613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8703" y="1709415"/>
            <a:ext cx="4185618" cy="576262"/>
          </a:xfrm>
        </p:spPr>
        <p:txBody>
          <a:bodyPr/>
          <a:lstStyle/>
          <a:p>
            <a:r>
              <a:rPr lang="en-GB" dirty="0"/>
              <a:t>Year Exit Count</a:t>
            </a:r>
            <a:endParaRPr lang="en-IN" dirty="0"/>
          </a:p>
        </p:txBody>
      </p:sp>
      <p:pic>
        <p:nvPicPr>
          <p:cNvPr id="10" name="Content Placeholder 9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BED1A10-CC40-DE87-743A-B81FD82AEE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62" y="2438401"/>
            <a:ext cx="4808389" cy="3602961"/>
          </a:xfrm>
        </p:spPr>
      </p:pic>
    </p:spTree>
    <p:extLst>
      <p:ext uri="{BB962C8B-B14F-4D97-AF65-F5344CB8AC3E}">
        <p14:creationId xmlns:p14="http://schemas.microsoft.com/office/powerpoint/2010/main" val="68776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390707-E205-E506-B6FE-E57959058281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Based on Year Wise churn rate recent year churn is high compared to Previous year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58A86-E465-1965-AC69-7731F470EA2D}"/>
              </a:ext>
            </a:extLst>
          </p:cNvPr>
          <p:cNvSpPr txBox="1"/>
          <p:nvPr/>
        </p:nvSpPr>
        <p:spPr>
          <a:xfrm>
            <a:off x="1039091" y="1922319"/>
            <a:ext cx="737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/>
              <a:t>In Gender wise churn rate female customers are Exited bank more compared to the male customers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426AB-8813-6341-E3DF-8611D2102BD3}"/>
              </a:ext>
            </a:extLst>
          </p:cNvPr>
          <p:cNvSpPr txBox="1"/>
          <p:nvPr/>
        </p:nvSpPr>
        <p:spPr>
          <a:xfrm>
            <a:off x="977400" y="3844638"/>
            <a:ext cx="726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Distribution of Account balance has 52.79% hold Germany country, 31.07% holds France and 16.14% holds Spain country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54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1855-CF4B-C130-EBD4-CBDD4014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Credit Card holder Retain and churn Rate</a:t>
            </a:r>
            <a:endParaRPr lang="en-IN" dirty="0"/>
          </a:p>
        </p:txBody>
      </p:sp>
      <p:pic>
        <p:nvPicPr>
          <p:cNvPr id="4" name="Picture 3" descr="A graph of a credit card holder&#10;&#10;Description automatically generated">
            <a:extLst>
              <a:ext uri="{FF2B5EF4-FFF2-40B4-BE49-F238E27FC236}">
                <a16:creationId xmlns:a16="http://schemas.microsoft.com/office/drawing/2014/main" id="{EDFADBCE-EDBB-4443-BE1C-7446B17E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2" y="2123090"/>
            <a:ext cx="7010399" cy="38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9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018B-48CD-79AF-A76B-27CFA420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276"/>
          </a:xfrm>
        </p:spPr>
        <p:txBody>
          <a:bodyPr/>
          <a:lstStyle/>
          <a:p>
            <a:r>
              <a:rPr lang="en-GB" dirty="0"/>
              <a:t>Credit Card Exit and Non-credit card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25518-AEC0-066F-6291-748CA7B3ECE7}"/>
              </a:ext>
            </a:extLst>
          </p:cNvPr>
          <p:cNvSpPr txBox="1"/>
          <p:nvPr/>
        </p:nvSpPr>
        <p:spPr>
          <a:xfrm>
            <a:off x="997527" y="1683327"/>
            <a:ext cx="739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Inactive customers are exited those who have credit card high and  Number of customer exited is 942.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18E15-31F0-7700-7806-854EE9BCA2C9}"/>
              </a:ext>
            </a:extLst>
          </p:cNvPr>
          <p:cNvSpPr txBox="1"/>
          <p:nvPr/>
        </p:nvSpPr>
        <p:spPr>
          <a:xfrm>
            <a:off x="3093027" y="2444310"/>
            <a:ext cx="60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Active customer credit card holder has 482 Exit customers is less.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31F8B-18A4-9BB7-F50C-9EC55147E0F5}"/>
              </a:ext>
            </a:extLst>
          </p:cNvPr>
          <p:cNvSpPr txBox="1"/>
          <p:nvPr/>
        </p:nvSpPr>
        <p:spPr>
          <a:xfrm>
            <a:off x="997527" y="3376092"/>
            <a:ext cx="643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Non-credit holder has less number of exited rate compared to the Credit card holder.  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70976-C120-D667-FB65-448FA9C83F03}"/>
              </a:ext>
            </a:extLst>
          </p:cNvPr>
          <p:cNvSpPr txBox="1"/>
          <p:nvPr/>
        </p:nvSpPr>
        <p:spPr>
          <a:xfrm>
            <a:off x="3190010" y="4436917"/>
            <a:ext cx="546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Bank give More offers for credit card holder and increase a due period to repay the payment then the exit rate will get reduced.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B3E57-6959-224C-1630-AD5F5A8E24C7}"/>
              </a:ext>
            </a:extLst>
          </p:cNvPr>
          <p:cNvSpPr txBox="1"/>
          <p:nvPr/>
        </p:nvSpPr>
        <p:spPr>
          <a:xfrm>
            <a:off x="1122218" y="5559136"/>
            <a:ext cx="614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Attract more people those who haven’t credit card and increase chance to invest in the bank for future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92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4FC4E-FECC-5AF4-EE02-B40A589ECE17}"/>
              </a:ext>
            </a:extLst>
          </p:cNvPr>
          <p:cNvSpPr txBox="1"/>
          <p:nvPr/>
        </p:nvSpPr>
        <p:spPr>
          <a:xfrm>
            <a:off x="1839191" y="2348346"/>
            <a:ext cx="6826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620580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223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Exo</vt:lpstr>
      <vt:lpstr>Lato</vt:lpstr>
      <vt:lpstr>Trebuchet MS</vt:lpstr>
      <vt:lpstr>Wingdings 3</vt:lpstr>
      <vt:lpstr>Facet</vt:lpstr>
      <vt:lpstr>    Capstone Project:  Analytical CRM Development for a Bank  </vt:lpstr>
      <vt:lpstr>Introduction </vt:lpstr>
      <vt:lpstr>Distribution of account balance in different region</vt:lpstr>
      <vt:lpstr>Gender Wise churn rate and year churn rate</vt:lpstr>
      <vt:lpstr>PowerPoint Presentation</vt:lpstr>
      <vt:lpstr>Credit Card holder Retain and churn Rate</vt:lpstr>
      <vt:lpstr>Credit Card Exit and Non-credit card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Capstone Project:  Analytical CRM Development for a Bank  </dc:title>
  <dc:creator>Balaji v</dc:creator>
  <cp:lastModifiedBy>Balaji v</cp:lastModifiedBy>
  <cp:revision>1</cp:revision>
  <dcterms:created xsi:type="dcterms:W3CDTF">2024-02-01T16:08:37Z</dcterms:created>
  <dcterms:modified xsi:type="dcterms:W3CDTF">2024-02-01T17:53:44Z</dcterms:modified>
</cp:coreProperties>
</file>