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8" r:id="rId9"/>
    <p:sldId id="263" r:id="rId10"/>
    <p:sldId id="264" r:id="rId11"/>
    <p:sldId id="265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5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900F-7EEF-E54A-AAAB-984923E72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E5091-BCA0-FF4B-94A6-28D63BB36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9E5FB-1AC8-9648-9511-65CBB9F1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FDA-6780-C547-B0B4-84E01E4A17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C5DD5-0E14-5B40-815A-1A75749D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9E60D-F994-A244-BED4-316323AE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775F-52D6-E745-BA13-8B47DF422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5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FFEA-F877-664D-B7C1-07FC1853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0DBD4-D06E-D049-AAB9-7D8D30889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4E895-DF0E-1342-A26E-90A4AC04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FDA-6780-C547-B0B4-84E01E4A17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3F720-BDEE-174B-8CD2-E8660C46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2A8D-AA89-CB4D-B558-C5A83C6B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775F-52D6-E745-BA13-8B47DF422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8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EB9A9-10C0-684A-A4B2-1E074FB8F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FA9AB-47BD-1A4C-A4E2-DE55B32A3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D919-239D-8E40-9A4B-3BA01953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FDA-6780-C547-B0B4-84E01E4A17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87D2D-02F3-B84B-AC62-7E64CF56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6DA45-2980-194C-A1DB-471E987B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775F-52D6-E745-BA13-8B47DF422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7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3191-7F41-B442-A229-F45AB201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520A-3D26-F84B-AFC1-E6098433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DDBD3-EF72-8247-A772-30B8E9B3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FDA-6780-C547-B0B4-84E01E4A17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8224D-65D5-7040-B103-6874069D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9C551-B8AF-074A-B5F2-A9070AF5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775F-52D6-E745-BA13-8B47DF422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5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2BC0-28BB-5E43-959F-B61BC83A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C4806-665A-F34D-8CEE-BA82EBCAE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B33EF-AD93-AD41-93D1-61FB270E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FDA-6780-C547-B0B4-84E01E4A17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25886-416A-B547-88D9-5A8DE6F3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87DD1-6414-8A4C-A8CB-1E0F8A11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775F-52D6-E745-BA13-8B47DF422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1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1BDD-3733-2B4B-B18F-BC3AC551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5A50-5BF6-D040-98A6-AC4EC820D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4508E-08FE-0A4F-B5CF-4BA73A9B4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9DE79-200C-474D-8690-9665C0C6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FDA-6780-C547-B0B4-84E01E4A17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C953D-1858-7E40-AF6B-90635E69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9ADE2-F75E-5649-BE1D-BB2E87C1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775F-52D6-E745-BA13-8B47DF422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3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F09F-02E4-8741-829B-705A1BEF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A611E-4AA9-8D45-9C36-8B4543BEB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3F4FE-037D-364B-BC64-D07AB3648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ABD4D-7C74-6049-B268-C16129FED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FE68D-2FEC-CE4A-8297-885849920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FE6EF6-4AB0-B249-B709-288EFDA1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FDA-6780-C547-B0B4-84E01E4A17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8B025-FE01-EB40-9FFD-74C7E28D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C23AC-5891-9A4F-9D75-566C7833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775F-52D6-E745-BA13-8B47DF422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1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8CEF-623F-A846-95B3-A71F3227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6CF58-A1D4-6844-AC62-3A25F157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FDA-6780-C547-B0B4-84E01E4A17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057CB-79E5-3449-AE27-A53A294A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D1184-DA9A-9946-A771-0B03D5F0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775F-52D6-E745-BA13-8B47DF422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2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5441A-5958-024E-8C43-0E39A287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FDA-6780-C547-B0B4-84E01E4A17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1F1B6-C763-AE43-BE65-2577805A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06559-5DA7-3B40-B49A-412F2533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775F-52D6-E745-BA13-8B47DF422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2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ECD5-2DD7-B241-9F1C-8798068D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88B9-49CC-A043-91BC-460400FCF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11E48-7AA9-9540-AFEB-52EAD247C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F8777-F742-A544-9664-38ECEDC3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FDA-6780-C547-B0B4-84E01E4A17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DB7C5-C1A3-DD4E-A6B7-90424BF4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F1691-91E9-C44F-93FB-6D4E9624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775F-52D6-E745-BA13-8B47DF422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27E0-3200-CF41-B53F-9A6D817A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3A5CC-CEDA-BD49-BFEA-E5CDFA23A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3A081-9A07-2D44-807D-D1A42F796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883B0-23D4-5049-B98B-184C7642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FDA-6780-C547-B0B4-84E01E4A17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2159C-98B3-B54C-87DE-0FDDEAE3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F4D0B-D619-284B-803D-1EF249CD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775F-52D6-E745-BA13-8B47DF422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6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D2CEDE-0734-0242-9B0B-BF53AF3F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C3476-ED82-3146-B61A-44A80EE46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A19F9-3855-8140-836B-E788DA633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8CFDA-6780-C547-B0B4-84E01E4A17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57FAD-E209-4444-B72B-44EF4BD7F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30760-B058-984B-A14D-B2A4B4CDD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1775F-52D6-E745-BA13-8B47DF422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0D92-2BF0-4D49-982D-A4B335045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What's up </a:t>
            </a:r>
            <a:r>
              <a:rPr lang="en-US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Doc’ker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D324C4-D462-BC4C-8F55-EA4A2A6A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50" y="3320391"/>
            <a:ext cx="3590692" cy="2762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D2D0B0-D3E1-5D4D-960F-6096E7B85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972" y="53821"/>
            <a:ext cx="3027711" cy="22623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68A5F8-9C87-6E46-B7A9-61BEA72394D3}"/>
              </a:ext>
            </a:extLst>
          </p:cNvPr>
          <p:cNvSpPr txBox="1"/>
          <p:nvPr/>
        </p:nvSpPr>
        <p:spPr>
          <a:xfrm>
            <a:off x="8772757" y="5482297"/>
            <a:ext cx="34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Anything Wrong with the slides? Blame this guy.</a:t>
            </a:r>
          </a:p>
          <a:p>
            <a:pPr algn="ctr"/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algn="ctr"/>
            <a:r>
              <a:rPr lang="en-US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Balaji Vijayan</a:t>
            </a:r>
          </a:p>
        </p:txBody>
      </p:sp>
    </p:spTree>
    <p:extLst>
      <p:ext uri="{BB962C8B-B14F-4D97-AF65-F5344CB8AC3E}">
        <p14:creationId xmlns:p14="http://schemas.microsoft.com/office/powerpoint/2010/main" val="348387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EFA8-92C6-A94F-B9D0-06D969E7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704C7-A6FA-5049-9575-27D091A98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 run -it --name ubuntu ubuntu</a:t>
            </a:r>
          </a:p>
          <a:p>
            <a:r>
              <a:rPr lang="en-US" dirty="0"/>
              <a:t>docker container start -</a:t>
            </a:r>
            <a:r>
              <a:rPr lang="en-US" dirty="0" err="1"/>
              <a:t>ai</a:t>
            </a:r>
            <a:r>
              <a:rPr lang="en-US" dirty="0"/>
              <a:t> ubuntu</a:t>
            </a:r>
          </a:p>
          <a:p>
            <a:r>
              <a:rPr lang="en-US" dirty="0"/>
              <a:t>docker container exec –help</a:t>
            </a:r>
          </a:p>
          <a:p>
            <a:r>
              <a:rPr lang="en-US" dirty="0"/>
              <a:t>docker container exec -it </a:t>
            </a:r>
            <a:r>
              <a:rPr lang="en-US" dirty="0" err="1"/>
              <a:t>mysql</a:t>
            </a:r>
            <a:r>
              <a:rPr lang="en-US" dirty="0"/>
              <a:t> bash</a:t>
            </a:r>
          </a:p>
          <a:p>
            <a:r>
              <a:rPr lang="en-US" dirty="0"/>
              <a:t>docker image ls</a:t>
            </a:r>
          </a:p>
        </p:txBody>
      </p:sp>
    </p:spTree>
    <p:extLst>
      <p:ext uri="{BB962C8B-B14F-4D97-AF65-F5344CB8AC3E}">
        <p14:creationId xmlns:p14="http://schemas.microsoft.com/office/powerpoint/2010/main" val="2058353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1753CA-E521-FB48-A679-F8A8A0105016}"/>
              </a:ext>
            </a:extLst>
          </p:cNvPr>
          <p:cNvSpPr txBox="1"/>
          <p:nvPr/>
        </p:nvSpPr>
        <p:spPr>
          <a:xfrm>
            <a:off x="1940312" y="1393902"/>
            <a:ext cx="7092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Docker 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Docker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Building images with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Docker Start/Stop 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9567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67D9-063C-2F46-A1A9-A88C4EA3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Docker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D906A-93DE-6A49-A344-5C5E36C3B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ubuntu:latest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MAINTAINER Balaji Vijayan </a:t>
            </a:r>
          </a:p>
          <a:p>
            <a:pPr marL="0" indent="0">
              <a:buNone/>
            </a:pPr>
            <a:r>
              <a:rPr lang="en-US" dirty="0"/>
              <a:t>RUN apt-get update &amp;&amp; apt-install –y openjdk-8-jdk</a:t>
            </a:r>
          </a:p>
          <a:p>
            <a:pPr marL="0" indent="0">
              <a:buNone/>
            </a:pPr>
            <a:r>
              <a:rPr lang="en-US" dirty="0"/>
              <a:t>CMD [“/bin/bash”]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************************End of File******************************</a:t>
            </a:r>
          </a:p>
          <a:p>
            <a:pPr marL="0" indent="0">
              <a:buNone/>
            </a:pPr>
            <a:r>
              <a:rPr lang="en-US" dirty="0"/>
              <a:t>&gt;docker image build -t </a:t>
            </a:r>
            <a:r>
              <a:rPr lang="en-US" dirty="0" err="1"/>
              <a:t>jdk</a:t>
            </a:r>
            <a:r>
              <a:rPr lang="en-US" dirty="0"/>
              <a:t>-image-from-</a:t>
            </a:r>
            <a:r>
              <a:rPr lang="en-US" dirty="0" err="1"/>
              <a:t>dockerfile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Docker image build caches the intermediate builds/steps</a:t>
            </a:r>
          </a:p>
        </p:txBody>
      </p:sp>
    </p:spTree>
    <p:extLst>
      <p:ext uri="{BB962C8B-B14F-4D97-AF65-F5344CB8AC3E}">
        <p14:creationId xmlns:p14="http://schemas.microsoft.com/office/powerpoint/2010/main" val="1059406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4E24-75D4-5B47-ACEE-7EC64666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File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23B7-B306-7A40-963B-0BE617814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MAINTAINER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ADD</a:t>
            </a:r>
          </a:p>
          <a:p>
            <a:r>
              <a:rPr lang="en-US" dirty="0"/>
              <a:t>CMD</a:t>
            </a:r>
          </a:p>
          <a:p>
            <a:r>
              <a:rPr lang="en-US" dirty="0"/>
              <a:t>ENTRYPOINT</a:t>
            </a:r>
          </a:p>
          <a:p>
            <a:r>
              <a:rPr lang="en-US" dirty="0"/>
              <a:t>EXPOSE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4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18B0B0-F411-E74D-B546-07F9E490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74"/>
            <a:ext cx="10515600" cy="1325563"/>
          </a:xfrm>
        </p:spPr>
        <p:txBody>
          <a:bodyPr/>
          <a:lstStyle/>
          <a:p>
            <a:r>
              <a:rPr lang="en-US" dirty="0"/>
              <a:t>What’s Docker?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1899F-A73D-E04E-AEF4-0059278B5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Docker is a containerization technology. A software which enables us to create containers.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latin typeface="+mj-lt"/>
              </a:rPr>
              <a:t>What is a Container?</a:t>
            </a:r>
          </a:p>
          <a:p>
            <a:pPr marL="0" indent="0">
              <a:buNone/>
            </a:pPr>
            <a:r>
              <a:rPr lang="en-US" dirty="0"/>
              <a:t>	A Container is a standardized unit of software that packages up libraries, code and other dependencies so that the application can be quickly and reliably run in different environments.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Docker Image becomes a Docker Container at runtime.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2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C9A124-52B5-6E45-8E9B-0BBE87243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779" y="0"/>
            <a:ext cx="8620442" cy="658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54C03D-246E-9143-8E9A-1ABA2F1BF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3" y="0"/>
            <a:ext cx="8729662" cy="3623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13E351-3FB2-9C43-BF64-1B1B1ADE5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988" y="3623430"/>
            <a:ext cx="3455801" cy="304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4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601E-7BC7-4B4F-A07A-A5921935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Bottle Old Wine?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6D946-475E-1C47-9952-FCF80ACC3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summon the mighty Duke for answers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174B4-08E0-3742-B0C0-07BCBE664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501" y="2489200"/>
            <a:ext cx="21209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2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36A02B-2898-9942-8B71-6C4DF250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Docker?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0A33E6-B583-154B-8594-608389F95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Consistent Environment</a:t>
            </a:r>
          </a:p>
          <a:p>
            <a:pPr lvl="1"/>
            <a:r>
              <a:rPr lang="en-IN" dirty="0"/>
              <a:t>Containers give developers the ability to create predictable environments</a:t>
            </a:r>
            <a:endParaRPr lang="en-IN" b="1" dirty="0"/>
          </a:p>
          <a:p>
            <a:r>
              <a:rPr lang="en-IN" b="1" dirty="0"/>
              <a:t>Run Anywhere</a:t>
            </a:r>
          </a:p>
          <a:p>
            <a:pPr lvl="1"/>
            <a:r>
              <a:rPr lang="en-IN" dirty="0"/>
              <a:t>Containers are able to run virtually anywhere, greatly easing development and deployment: on Linux, Windows, and Mac operating systems</a:t>
            </a:r>
            <a:endParaRPr lang="en-IN" b="1" dirty="0"/>
          </a:p>
          <a:p>
            <a:r>
              <a:rPr lang="en-IN" b="1" dirty="0"/>
              <a:t>Isolation</a:t>
            </a:r>
          </a:p>
          <a:p>
            <a:pPr lvl="1"/>
            <a:r>
              <a:rPr lang="en-IN" dirty="0"/>
              <a:t>Containers virtualize CPU, memory, storage, and network resources at the OS-level, providing developers with a sandboxed view of the OS logically isolated from other applications.</a:t>
            </a:r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6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A95A-51A8-A945-8A57-81D100AD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095A1-2C7D-974D-857E-C6AAFF8A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14" y="1690688"/>
            <a:ext cx="5903286" cy="36575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155944-1E34-AB42-8D50-DCC310A54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87" y="1528763"/>
            <a:ext cx="5092699" cy="381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6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1736-1621-E149-B9E7-90ECEC64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888" y="2561915"/>
            <a:ext cx="10515600" cy="1325563"/>
          </a:xfrm>
        </p:spPr>
        <p:txBody>
          <a:bodyPr/>
          <a:lstStyle/>
          <a:p>
            <a:r>
              <a:rPr lang="en-US" dirty="0"/>
              <a:t>Docker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7658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BEEB-DFFA-C541-825B-29031CB3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28D4-ED66-6149-9DD1-40218A7CE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docker run &lt;image&gt;</a:t>
            </a:r>
          </a:p>
          <a:p>
            <a:r>
              <a:rPr lang="en-US" dirty="0"/>
              <a:t>docker container run &lt;image&gt;</a:t>
            </a:r>
          </a:p>
          <a:p>
            <a:r>
              <a:rPr lang="en-US" dirty="0"/>
              <a:t>docker container ls –a</a:t>
            </a:r>
          </a:p>
          <a:p>
            <a:r>
              <a:rPr lang="en-US" dirty="0"/>
              <a:t>docker container run –p 80:80 –d –name &lt;name&gt; &lt;image&gt; 	</a:t>
            </a:r>
          </a:p>
          <a:p>
            <a:r>
              <a:rPr lang="en-US" dirty="0"/>
              <a:t>docker container stop &lt;image&gt;</a:t>
            </a:r>
          </a:p>
          <a:p>
            <a:r>
              <a:rPr lang="en-US" dirty="0"/>
              <a:t>docker container </a:t>
            </a:r>
            <a:r>
              <a:rPr lang="en-US" dirty="0" err="1"/>
              <a:t>rm</a:t>
            </a:r>
            <a:r>
              <a:rPr lang="en-US" dirty="0"/>
              <a:t> &lt;image&gt;</a:t>
            </a:r>
          </a:p>
          <a:p>
            <a:r>
              <a:rPr lang="en-US" dirty="0"/>
              <a:t>docker container logs &lt;</a:t>
            </a:r>
            <a:r>
              <a:rPr lang="en-US" dirty="0" err="1"/>
              <a:t>containerId</a:t>
            </a:r>
            <a:r>
              <a:rPr lang="en-US" dirty="0"/>
              <a:t>&gt;</a:t>
            </a:r>
          </a:p>
          <a:p>
            <a:r>
              <a:rPr lang="en-US" dirty="0"/>
              <a:t>docker container logs –f &lt;</a:t>
            </a:r>
            <a:r>
              <a:rPr lang="en-US" dirty="0" err="1"/>
              <a:t>containerId</a:t>
            </a:r>
            <a:r>
              <a:rPr lang="en-US" dirty="0"/>
              <a:t>&gt; //tail the console </a:t>
            </a:r>
          </a:p>
          <a:p>
            <a:r>
              <a:rPr lang="en-US" dirty="0"/>
              <a:t>docker container top &lt;</a:t>
            </a:r>
            <a:r>
              <a:rPr lang="en-US" dirty="0" err="1"/>
              <a:t>containerId</a:t>
            </a:r>
            <a:r>
              <a:rPr lang="en-US" dirty="0"/>
              <a:t>&gt;</a:t>
            </a:r>
          </a:p>
          <a:p>
            <a:r>
              <a:rPr lang="en-US" dirty="0"/>
              <a:t>docker container start/stop &lt;</a:t>
            </a:r>
            <a:r>
              <a:rPr lang="en-US" dirty="0" err="1"/>
              <a:t>containerId</a:t>
            </a:r>
            <a:r>
              <a:rPr lang="en-US" dirty="0"/>
              <a:t>&gt;</a:t>
            </a:r>
          </a:p>
          <a:p>
            <a:r>
              <a:rPr lang="en-US" dirty="0"/>
              <a:t>docker container stats</a:t>
            </a:r>
          </a:p>
        </p:txBody>
      </p:sp>
    </p:spTree>
    <p:extLst>
      <p:ext uri="{BB962C8B-B14F-4D97-AF65-F5344CB8AC3E}">
        <p14:creationId xmlns:p14="http://schemas.microsoft.com/office/powerpoint/2010/main" val="422297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30167</TotalTime>
  <Words>241</Words>
  <Application>Microsoft Macintosh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Apple Chancery</vt:lpstr>
      <vt:lpstr>Arial</vt:lpstr>
      <vt:lpstr>Calibri</vt:lpstr>
      <vt:lpstr>Calibri Light</vt:lpstr>
      <vt:lpstr>Office Theme</vt:lpstr>
      <vt:lpstr>What's up Doc’ker?</vt:lpstr>
      <vt:lpstr>What’s Docker?</vt:lpstr>
      <vt:lpstr>PowerPoint Presentation</vt:lpstr>
      <vt:lpstr>PowerPoint Presentation</vt:lpstr>
      <vt:lpstr>New Bottle Old Wine?</vt:lpstr>
      <vt:lpstr>Why Docker?</vt:lpstr>
      <vt:lpstr>Docker Statistics</vt:lpstr>
      <vt:lpstr>Docker Architecture</vt:lpstr>
      <vt:lpstr>Docker Container Management</vt:lpstr>
      <vt:lpstr>Docker Container Interaction</vt:lpstr>
      <vt:lpstr>PowerPoint Presentation</vt:lpstr>
      <vt:lpstr>Basic Docker File</vt:lpstr>
      <vt:lpstr>Docker File 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Dockerize</dc:title>
  <dc:creator>Balaji Vijayan</dc:creator>
  <cp:lastModifiedBy>Balaji Vijayan</cp:lastModifiedBy>
  <cp:revision>36</cp:revision>
  <dcterms:created xsi:type="dcterms:W3CDTF">2019-04-19T08:31:02Z</dcterms:created>
  <dcterms:modified xsi:type="dcterms:W3CDTF">2019-10-17T04:53:22Z</dcterms:modified>
</cp:coreProperties>
</file>