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>
    <p:extLst>
      <p:ext uri="{19B8F6BF-5375-455C-9EA6-DF929625EA0E}">
        <p15:presenceInfo xmlns:p15="http://schemas.microsoft.com/office/powerpoint/2012/main" userId="3685eca323e0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24AB0-9DFA-5E4B-B5C7-167FD688B4A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DA97-D909-374F-ADB6-8A390EA8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DA97-D909-374F-ADB6-8A390EA847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908-AAA1-084A-ABE4-EB2CAD8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90AED-8EFD-B94D-9FBD-F0F9D928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E19A-9699-124C-9F37-6ED8B7AF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A100-1BCA-E94D-9722-F7F6B25E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4EB1-7966-1648-892F-F2C9B61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E4B9-C86D-1640-8CA9-8924130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CA1FC-0399-A649-A9D0-9423AB12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FF4-1A2F-B246-94DC-FB4B6713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8841-C1A8-F440-8BE5-5440B435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7297-195F-794E-B4DA-6F448614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ADA94-2091-204F-8F11-29221D2FC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52751-9F8A-DA43-B6D3-6BAD537B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21DB-F969-8D4D-9A32-4F9FD32D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7C3D-CA75-484E-BF5F-E451DB27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EC61-C37F-1E42-8369-CC5E11F9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73A-6C17-4148-9B2C-5AC49B40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8FCB-165C-2347-88C4-547DE5BC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EC6C-298D-7D4B-ABEA-1D6BD769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BD-76D3-2840-A906-F59D4FD0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98C9-D385-9944-8299-B96F66EA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7150-E5D5-6C40-B90E-9181B014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EE8-BBFB-7945-A830-4AE9BE0E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3908-98E3-4844-9866-C0808FB0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D4BA-E997-674F-9C17-BF57026D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FCF-1633-714D-8DF7-67FC4996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2BD-04AC-2A42-AD03-DEAED89D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6C4-6AFB-A14A-8805-D2E0155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01B7-EAC4-A84F-BD3D-7021E91E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5672-B14D-8D4F-BD84-1D1A33A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9320-F32E-A546-B29C-E2F7AEBD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0BB0-45A3-C247-A178-D6548A2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994-67DA-B94E-A3A3-0AE5BF4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4DF0-8D59-0640-BA70-CFF91C0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31A1E-3329-7143-8E71-F15D997F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842C4-6022-8D43-AD09-9AB1F8E4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75F0-DFE9-4C4F-B764-ABAF56EA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0C61F-58E4-7E45-BE22-A50F1292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70A63-A0A4-984B-A612-FDC1013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D740B-9D79-0A4D-9C23-1D9F3FC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2789-BE7C-7644-AB05-8AC52A9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B79A0-920E-D543-A511-BE8047AC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BA55C-123B-6047-8BCA-7439BBFD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3109-0881-684C-8312-91D201E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B6C2D-AB47-3A47-816A-08C4FF01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7E145-B722-C74C-A8F5-312337F1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7F43-943B-A348-9764-AC2468D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7020-CEB5-4547-8C26-A3EB17F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FBFD-EB1A-9149-828D-DE7FE545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FC94-D2FA-D54E-84B9-90D89565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7DD2-4F9B-8642-B8A6-84BC799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DA3EA-2D2D-5F41-AEC3-199EA03D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9A35-F052-3A40-98F8-EDB4FD71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5E5-CA7F-6945-BF6A-266F0A75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736C6-2AFB-7949-BA79-AF605094E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C2FA-9F4D-F94A-948A-D2FFB0FC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2BEE-74B9-9943-B21C-A0C714E2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3C0E-45DF-654E-937E-A9D9F224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5A25-498F-404F-8C4B-221DDBCF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98D7-B08C-A84F-9EF3-538BC3C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FE44-120E-694D-A4FA-E369C9DF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A2C6-47AB-FA45-9825-EDC412BEF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0921-1F6B-3646-A62C-ADBC136A98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0D8A-038F-654A-B9F3-F9EE50BD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FD98-470C-D84A-A0E5-86E2B22C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1560-E511-0845-B542-23F2C8B9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0A50-1280-A642-A0F9-410763D0C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OAuth2 Using Spring 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4CDC-B5BB-964E-A2BC-56FBEBEB656F}"/>
              </a:ext>
            </a:extLst>
          </p:cNvPr>
          <p:cNvSpPr txBox="1"/>
          <p:nvPr/>
        </p:nvSpPr>
        <p:spPr>
          <a:xfrm>
            <a:off x="5116286" y="4334494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Balaji Vijayan</a:t>
            </a:r>
          </a:p>
        </p:txBody>
      </p:sp>
    </p:spTree>
    <p:extLst>
      <p:ext uri="{BB962C8B-B14F-4D97-AF65-F5344CB8AC3E}">
        <p14:creationId xmlns:p14="http://schemas.microsoft.com/office/powerpoint/2010/main" val="157969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402BA8-D0EC-554F-9383-66E44FE3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48" y="325165"/>
            <a:ext cx="4717803" cy="59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5F80-4434-D849-8835-9D37F8A3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C12A-8880-A644-94E1-A395CA51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OAuth2 is a authorization specification</a:t>
            </a:r>
          </a:p>
          <a:p>
            <a:r>
              <a:rPr lang="en-US" dirty="0"/>
              <a:t> It enables third-party applications to access a resource owner’s restricted resources.</a:t>
            </a:r>
          </a:p>
          <a:p>
            <a:r>
              <a:rPr lang="en-US" dirty="0"/>
              <a:t>It creates an authorization layer between the resource owner and the third-party application</a:t>
            </a:r>
          </a:p>
          <a:p>
            <a:r>
              <a:rPr lang="en-US" dirty="0"/>
              <a:t>OAuth2 replaces the now obsolete OAuth1.0 and OAuth1.0a</a:t>
            </a:r>
          </a:p>
          <a:p>
            <a:r>
              <a:rPr lang="en-US" dirty="0"/>
              <a:t>Stateless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34429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F49A-B7DF-1849-8938-AA74022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9BC8-4D70-DC45-9A3A-0B689FBA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Owner</a:t>
            </a:r>
          </a:p>
          <a:p>
            <a:pPr lvl="1"/>
            <a:r>
              <a:rPr lang="en-IN" dirty="0"/>
              <a:t>An entity capable of granting access to a protected resource. When the resource owner is a person, it is referred to as an end-user.</a:t>
            </a:r>
            <a:endParaRPr lang="en-US" dirty="0"/>
          </a:p>
          <a:p>
            <a:r>
              <a:rPr lang="en-US" dirty="0"/>
              <a:t>Resource Server</a:t>
            </a:r>
          </a:p>
          <a:p>
            <a:pPr lvl="1"/>
            <a:r>
              <a:rPr lang="en-US" dirty="0"/>
              <a:t>The server hosting the protected resource.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The entity accessing the protected resource.</a:t>
            </a:r>
          </a:p>
          <a:p>
            <a:r>
              <a:rPr lang="en-US" dirty="0"/>
              <a:t>Authorization Server</a:t>
            </a:r>
          </a:p>
          <a:p>
            <a:pPr lvl="1"/>
            <a:r>
              <a:rPr lang="en-US" dirty="0"/>
              <a:t>The server responsible for providing access tokens after successful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9928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01F4D-92C0-7F49-AED3-3D2B1E71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37" y="2291565"/>
            <a:ext cx="1966543" cy="2545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D3FE06-94BF-2046-AA3B-2E9759A8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88" y="3669102"/>
            <a:ext cx="874414" cy="810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E0CD2-B2EF-3342-9F43-219D1D70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88" y="2291565"/>
            <a:ext cx="750043" cy="689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4DBF6-EB18-7640-BC06-279A041DB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136" y="2291565"/>
            <a:ext cx="881312" cy="1686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A84C1-9CB3-B24D-B5CF-17AC1EC8E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73967" y="2258309"/>
            <a:ext cx="954917" cy="181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48689-913D-8B4F-934B-348256DC8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168" y="1401453"/>
            <a:ext cx="389247" cy="389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17381-A9E5-2E4D-919D-19E9DCDE5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415" y="1379506"/>
            <a:ext cx="862183" cy="411194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6750395C-D62E-3247-84B1-5C50362A66B6}"/>
              </a:ext>
            </a:extLst>
          </p:cNvPr>
          <p:cNvSpPr/>
          <p:nvPr/>
        </p:nvSpPr>
        <p:spPr>
          <a:xfrm>
            <a:off x="5708983" y="3096837"/>
            <a:ext cx="1009402" cy="273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B02DB-69CE-9B4E-9645-4EBB331BEFA6}"/>
              </a:ext>
            </a:extLst>
          </p:cNvPr>
          <p:cNvSpPr txBox="1"/>
          <p:nvPr/>
        </p:nvSpPr>
        <p:spPr>
          <a:xfrm>
            <a:off x="6561117" y="4000579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EE5EB-DCB5-1146-A0CF-E02CDDEFF85E}"/>
              </a:ext>
            </a:extLst>
          </p:cNvPr>
          <p:cNvSpPr txBox="1"/>
          <p:nvPr/>
        </p:nvSpPr>
        <p:spPr>
          <a:xfrm>
            <a:off x="8769109" y="4000579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3BDFF-1374-C44B-85F5-BD1A88D7CE95}"/>
              </a:ext>
            </a:extLst>
          </p:cNvPr>
          <p:cNvSpPr txBox="1"/>
          <p:nvPr/>
        </p:nvSpPr>
        <p:spPr>
          <a:xfrm>
            <a:off x="3789047" y="4568615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or Mobile 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AB936-94AB-3640-8894-93796E516F14}"/>
              </a:ext>
            </a:extLst>
          </p:cNvPr>
          <p:cNvSpPr txBox="1"/>
          <p:nvPr/>
        </p:nvSpPr>
        <p:spPr>
          <a:xfrm>
            <a:off x="1681737" y="1872980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7B6215-782E-AA4E-935E-659373D646BD}"/>
              </a:ext>
            </a:extLst>
          </p:cNvPr>
          <p:cNvSpPr txBox="1"/>
          <p:nvPr/>
        </p:nvSpPr>
        <p:spPr>
          <a:xfrm>
            <a:off x="8004925" y="830827"/>
            <a:ext cx="220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OAuth Provider</a:t>
            </a:r>
          </a:p>
        </p:txBody>
      </p:sp>
    </p:spTree>
    <p:extLst>
      <p:ext uri="{BB962C8B-B14F-4D97-AF65-F5344CB8AC3E}">
        <p14:creationId xmlns:p14="http://schemas.microsoft.com/office/powerpoint/2010/main" val="65435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885B-B26E-EE46-9A8F-31CFCA4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Grant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809A-8D44-8E40-A5D4-FE53EA1A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  <a:p>
            <a:r>
              <a:rPr lang="en-US" dirty="0"/>
              <a:t>Implicit Grant</a:t>
            </a:r>
          </a:p>
          <a:p>
            <a:r>
              <a:rPr lang="en-US" dirty="0"/>
              <a:t>Client Credentials</a:t>
            </a:r>
          </a:p>
          <a:p>
            <a:r>
              <a:rPr lang="en-US" dirty="0"/>
              <a:t>Resource Owner Password Credentials Grant</a:t>
            </a:r>
          </a:p>
        </p:txBody>
      </p:sp>
    </p:spTree>
    <p:extLst>
      <p:ext uri="{BB962C8B-B14F-4D97-AF65-F5344CB8AC3E}">
        <p14:creationId xmlns:p14="http://schemas.microsoft.com/office/powerpoint/2010/main" val="74194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89091-B779-E744-ABA7-BBF0092AC38E}"/>
              </a:ext>
            </a:extLst>
          </p:cNvPr>
          <p:cNvSpPr/>
          <p:nvPr/>
        </p:nvSpPr>
        <p:spPr>
          <a:xfrm>
            <a:off x="1450474" y="890649"/>
            <a:ext cx="1638795" cy="5352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3CA53-5F56-624D-B403-8CF3B3708AEE}"/>
              </a:ext>
            </a:extLst>
          </p:cNvPr>
          <p:cNvSpPr/>
          <p:nvPr/>
        </p:nvSpPr>
        <p:spPr>
          <a:xfrm>
            <a:off x="7934401" y="890649"/>
            <a:ext cx="2078182" cy="1175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Owner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92D7A-315B-8D45-8406-327EC917BB6E}"/>
              </a:ext>
            </a:extLst>
          </p:cNvPr>
          <p:cNvSpPr/>
          <p:nvPr/>
        </p:nvSpPr>
        <p:spPr>
          <a:xfrm>
            <a:off x="7932426" y="2770417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5BF38-9907-5545-84FF-B99F4130E1EB}"/>
              </a:ext>
            </a:extLst>
          </p:cNvPr>
          <p:cNvSpPr/>
          <p:nvPr/>
        </p:nvSpPr>
        <p:spPr>
          <a:xfrm>
            <a:off x="7932426" y="4778822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7348-E718-C94E-8006-612856B9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311" y="1059873"/>
            <a:ext cx="981005" cy="105096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DC855D4B-60AB-EE42-A716-3E9AA0AD0F33}"/>
              </a:ext>
            </a:extLst>
          </p:cNvPr>
          <p:cNvSpPr/>
          <p:nvPr/>
        </p:nvSpPr>
        <p:spPr>
          <a:xfrm>
            <a:off x="3089269" y="1199408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E7CA61B4-C877-1741-A138-2E7D8FEC08CC}"/>
              </a:ext>
            </a:extLst>
          </p:cNvPr>
          <p:cNvSpPr/>
          <p:nvPr/>
        </p:nvSpPr>
        <p:spPr>
          <a:xfrm>
            <a:off x="3089269" y="1754578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79E847F-95AC-3145-B000-D4F92151AA3F}"/>
              </a:ext>
            </a:extLst>
          </p:cNvPr>
          <p:cNvSpPr/>
          <p:nvPr/>
        </p:nvSpPr>
        <p:spPr>
          <a:xfrm>
            <a:off x="3087294" y="3670412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754E123-B502-2B48-A4A4-B4E923449974}"/>
              </a:ext>
            </a:extLst>
          </p:cNvPr>
          <p:cNvSpPr/>
          <p:nvPr/>
        </p:nvSpPr>
        <p:spPr>
          <a:xfrm>
            <a:off x="3087294" y="2888865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38676AB-95FE-A04B-9ECA-49CBF999C536}"/>
              </a:ext>
            </a:extLst>
          </p:cNvPr>
          <p:cNvSpPr/>
          <p:nvPr/>
        </p:nvSpPr>
        <p:spPr>
          <a:xfrm>
            <a:off x="3087294" y="5743579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81C1CC6-8C3F-B844-8116-7DDA7624F0AC}"/>
              </a:ext>
            </a:extLst>
          </p:cNvPr>
          <p:cNvSpPr/>
          <p:nvPr/>
        </p:nvSpPr>
        <p:spPr>
          <a:xfrm>
            <a:off x="3087294" y="4898956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D3163-07E0-964B-8752-DD1A0919F517}"/>
              </a:ext>
            </a:extLst>
          </p:cNvPr>
          <p:cNvSpPr txBox="1"/>
          <p:nvPr/>
        </p:nvSpPr>
        <p:spPr>
          <a:xfrm>
            <a:off x="3151063" y="399017"/>
            <a:ext cx="456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Authorization Request,</a:t>
            </a:r>
          </a:p>
          <a:p>
            <a:r>
              <a:rPr lang="en-US" dirty="0"/>
              <a:t>client-id=album-maker</a:t>
            </a:r>
          </a:p>
          <a:p>
            <a:r>
              <a:rPr lang="en-US" dirty="0" err="1"/>
              <a:t>redirect_url</a:t>
            </a:r>
            <a:r>
              <a:rPr lang="en-US" dirty="0"/>
              <a:t>=http://album-</a:t>
            </a:r>
            <a:r>
              <a:rPr lang="en-US" dirty="0" err="1"/>
              <a:t>maker.com</a:t>
            </a:r>
            <a:r>
              <a:rPr lang="en-US" dirty="0"/>
              <a:t>/callback</a:t>
            </a:r>
          </a:p>
          <a:p>
            <a:r>
              <a:rPr lang="en-US" dirty="0"/>
              <a:t>scope=photos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AE585-53A6-8F46-BDE9-8487F048DA99}"/>
              </a:ext>
            </a:extLst>
          </p:cNvPr>
          <p:cNvSpPr txBox="1"/>
          <p:nvPr/>
        </p:nvSpPr>
        <p:spPr>
          <a:xfrm>
            <a:off x="4600034" y="1715230"/>
            <a:ext cx="289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Grant,</a:t>
            </a:r>
          </a:p>
          <a:p>
            <a:r>
              <a:rPr lang="en-US" dirty="0"/>
              <a:t>code = a384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51417-E9C5-BF4B-931A-6808822CE87F}"/>
              </a:ext>
            </a:extLst>
          </p:cNvPr>
          <p:cNvSpPr txBox="1"/>
          <p:nvPr/>
        </p:nvSpPr>
        <p:spPr>
          <a:xfrm>
            <a:off x="4074921" y="2348353"/>
            <a:ext cx="303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Request,</a:t>
            </a:r>
          </a:p>
          <a:p>
            <a:r>
              <a:rPr lang="en-US" dirty="0"/>
              <a:t>code = a384, client-id=album-maker, password=secret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C46C-8602-9D4F-AA28-6B4B1D44BDD9}"/>
              </a:ext>
            </a:extLst>
          </p:cNvPr>
          <p:cNvSpPr txBox="1"/>
          <p:nvPr/>
        </p:nvSpPr>
        <p:spPr>
          <a:xfrm>
            <a:off x="4076896" y="3400685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Response,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41C38-44FF-184F-80D3-88A49D1055A4}"/>
              </a:ext>
            </a:extLst>
          </p:cNvPr>
          <p:cNvSpPr txBox="1"/>
          <p:nvPr/>
        </p:nvSpPr>
        <p:spPr>
          <a:xfrm>
            <a:off x="4129349" y="4623568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Request,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1D37F-20CC-9142-AC86-6CB7ABDFD1EB}"/>
              </a:ext>
            </a:extLst>
          </p:cNvPr>
          <p:cNvSpPr txBox="1"/>
          <p:nvPr/>
        </p:nvSpPr>
        <p:spPr>
          <a:xfrm>
            <a:off x="4074921" y="5807899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Response,</a:t>
            </a:r>
          </a:p>
          <a:p>
            <a:r>
              <a:rPr lang="en-US" dirty="0"/>
              <a:t>{</a:t>
            </a:r>
            <a:r>
              <a:rPr lang="en-US" dirty="0" err="1"/>
              <a:t>selfie.jpg</a:t>
            </a:r>
            <a:r>
              <a:rPr lang="en-US" dirty="0"/>
              <a:t>, </a:t>
            </a:r>
            <a:r>
              <a:rPr lang="en-US" dirty="0" err="1"/>
              <a:t>duckface.jpg</a:t>
            </a:r>
            <a:r>
              <a:rPr lang="en-US" dirty="0"/>
              <a:t>…..}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F684CD-10D3-7E4D-97AD-D893ED5B270E}"/>
              </a:ext>
            </a:extLst>
          </p:cNvPr>
          <p:cNvSpPr txBox="1"/>
          <p:nvPr/>
        </p:nvSpPr>
        <p:spPr>
          <a:xfrm>
            <a:off x="3969519" y="14288"/>
            <a:ext cx="408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Authorization Code Grant</a:t>
            </a:r>
          </a:p>
        </p:txBody>
      </p:sp>
    </p:spTree>
    <p:extLst>
      <p:ext uri="{BB962C8B-B14F-4D97-AF65-F5344CB8AC3E}">
        <p14:creationId xmlns:p14="http://schemas.microsoft.com/office/powerpoint/2010/main" val="23919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89091-B779-E744-ABA7-BBF0092AC38E}"/>
              </a:ext>
            </a:extLst>
          </p:cNvPr>
          <p:cNvSpPr/>
          <p:nvPr/>
        </p:nvSpPr>
        <p:spPr>
          <a:xfrm>
            <a:off x="1479046" y="890649"/>
            <a:ext cx="1638795" cy="5352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92D7A-315B-8D45-8406-327EC917BB6E}"/>
              </a:ext>
            </a:extLst>
          </p:cNvPr>
          <p:cNvSpPr/>
          <p:nvPr/>
        </p:nvSpPr>
        <p:spPr>
          <a:xfrm>
            <a:off x="7960998" y="1370228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5BF38-9907-5545-84FF-B99F4130E1EB}"/>
              </a:ext>
            </a:extLst>
          </p:cNvPr>
          <p:cNvSpPr/>
          <p:nvPr/>
        </p:nvSpPr>
        <p:spPr>
          <a:xfrm>
            <a:off x="7960998" y="3983822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Server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79E847F-95AC-3145-B000-D4F92151AA3F}"/>
              </a:ext>
            </a:extLst>
          </p:cNvPr>
          <p:cNvSpPr/>
          <p:nvPr/>
        </p:nvSpPr>
        <p:spPr>
          <a:xfrm>
            <a:off x="3115866" y="2240879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754E123-B502-2B48-A4A4-B4E923449974}"/>
              </a:ext>
            </a:extLst>
          </p:cNvPr>
          <p:cNvSpPr/>
          <p:nvPr/>
        </p:nvSpPr>
        <p:spPr>
          <a:xfrm>
            <a:off x="3115866" y="1545574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38676AB-95FE-A04B-9ECA-49CBF999C536}"/>
              </a:ext>
            </a:extLst>
          </p:cNvPr>
          <p:cNvSpPr/>
          <p:nvPr/>
        </p:nvSpPr>
        <p:spPr>
          <a:xfrm>
            <a:off x="3124341" y="4870630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81C1CC6-8C3F-B844-8116-7DDA7624F0AC}"/>
              </a:ext>
            </a:extLst>
          </p:cNvPr>
          <p:cNvSpPr/>
          <p:nvPr/>
        </p:nvSpPr>
        <p:spPr>
          <a:xfrm>
            <a:off x="3115866" y="4242448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51417-E9C5-BF4B-931A-6808822CE87F}"/>
              </a:ext>
            </a:extLst>
          </p:cNvPr>
          <p:cNvSpPr txBox="1"/>
          <p:nvPr/>
        </p:nvSpPr>
        <p:spPr>
          <a:xfrm>
            <a:off x="3124342" y="727369"/>
            <a:ext cx="484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Request,</a:t>
            </a:r>
          </a:p>
          <a:p>
            <a:r>
              <a:rPr lang="en-US" dirty="0"/>
              <a:t>client-id=album-maker,</a:t>
            </a:r>
          </a:p>
          <a:p>
            <a:r>
              <a:rPr lang="en-US" dirty="0" err="1"/>
              <a:t>redirect_uri</a:t>
            </a:r>
            <a:r>
              <a:rPr lang="en-US" dirty="0"/>
              <a:t>= http://album-</a:t>
            </a:r>
            <a:r>
              <a:rPr lang="en-US" dirty="0" err="1"/>
              <a:t>maker.com</a:t>
            </a:r>
            <a:r>
              <a:rPr lang="en-US" dirty="0"/>
              <a:t>/callback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C46C-8602-9D4F-AA28-6B4B1D44BDD9}"/>
              </a:ext>
            </a:extLst>
          </p:cNvPr>
          <p:cNvSpPr txBox="1"/>
          <p:nvPr/>
        </p:nvSpPr>
        <p:spPr>
          <a:xfrm>
            <a:off x="4103493" y="2347757"/>
            <a:ext cx="322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Response,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 (</a:t>
            </a:r>
            <a:r>
              <a:rPr lang="en-US" dirty="0" err="1"/>
              <a:t>url</a:t>
            </a:r>
            <a:r>
              <a:rPr lang="en-US" dirty="0"/>
              <a:t> fragment)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41C38-44FF-184F-80D3-88A49D1055A4}"/>
              </a:ext>
            </a:extLst>
          </p:cNvPr>
          <p:cNvSpPr txBox="1"/>
          <p:nvPr/>
        </p:nvSpPr>
        <p:spPr>
          <a:xfrm>
            <a:off x="4103493" y="3631297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Request,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1D37F-20CC-9142-AC86-6CB7ABDFD1EB}"/>
              </a:ext>
            </a:extLst>
          </p:cNvPr>
          <p:cNvSpPr txBox="1"/>
          <p:nvPr/>
        </p:nvSpPr>
        <p:spPr>
          <a:xfrm>
            <a:off x="4063412" y="5159479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Response,</a:t>
            </a:r>
          </a:p>
          <a:p>
            <a:r>
              <a:rPr lang="en-US" dirty="0"/>
              <a:t>{</a:t>
            </a:r>
            <a:r>
              <a:rPr lang="en-US" dirty="0" err="1"/>
              <a:t>selfie.jpg</a:t>
            </a:r>
            <a:r>
              <a:rPr lang="en-US" dirty="0"/>
              <a:t>, </a:t>
            </a:r>
            <a:r>
              <a:rPr lang="en-US" dirty="0" err="1"/>
              <a:t>duckface.jpg</a:t>
            </a:r>
            <a:r>
              <a:rPr lang="en-US" dirty="0"/>
              <a:t>…..}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822C4-DA13-5942-A7E7-520AD1C96514}"/>
              </a:ext>
            </a:extLst>
          </p:cNvPr>
          <p:cNvSpPr txBox="1"/>
          <p:nvPr/>
        </p:nvSpPr>
        <p:spPr>
          <a:xfrm>
            <a:off x="4741057" y="14288"/>
            <a:ext cx="38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Implicit Grant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F5D87B-43DC-7241-894A-FBDEE7AD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070" y="844745"/>
            <a:ext cx="981005" cy="1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89091-B779-E744-ABA7-BBF0092AC38E}"/>
              </a:ext>
            </a:extLst>
          </p:cNvPr>
          <p:cNvSpPr/>
          <p:nvPr/>
        </p:nvSpPr>
        <p:spPr>
          <a:xfrm>
            <a:off x="1779088" y="890649"/>
            <a:ext cx="1638795" cy="5352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92D7A-315B-8D45-8406-327EC917BB6E}"/>
              </a:ext>
            </a:extLst>
          </p:cNvPr>
          <p:cNvSpPr/>
          <p:nvPr/>
        </p:nvSpPr>
        <p:spPr>
          <a:xfrm>
            <a:off x="8261040" y="1370228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5BF38-9907-5545-84FF-B99F4130E1EB}"/>
              </a:ext>
            </a:extLst>
          </p:cNvPr>
          <p:cNvSpPr/>
          <p:nvPr/>
        </p:nvSpPr>
        <p:spPr>
          <a:xfrm>
            <a:off x="8261040" y="3983822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Server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79E847F-95AC-3145-B000-D4F92151AA3F}"/>
              </a:ext>
            </a:extLst>
          </p:cNvPr>
          <p:cNvSpPr/>
          <p:nvPr/>
        </p:nvSpPr>
        <p:spPr>
          <a:xfrm>
            <a:off x="3415908" y="2240879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754E123-B502-2B48-A4A4-B4E923449974}"/>
              </a:ext>
            </a:extLst>
          </p:cNvPr>
          <p:cNvSpPr/>
          <p:nvPr/>
        </p:nvSpPr>
        <p:spPr>
          <a:xfrm>
            <a:off x="3415908" y="1545574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38676AB-95FE-A04B-9ECA-49CBF999C536}"/>
              </a:ext>
            </a:extLst>
          </p:cNvPr>
          <p:cNvSpPr/>
          <p:nvPr/>
        </p:nvSpPr>
        <p:spPr>
          <a:xfrm>
            <a:off x="3424383" y="4870630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81C1CC6-8C3F-B844-8116-7DDA7624F0AC}"/>
              </a:ext>
            </a:extLst>
          </p:cNvPr>
          <p:cNvSpPr/>
          <p:nvPr/>
        </p:nvSpPr>
        <p:spPr>
          <a:xfrm>
            <a:off x="3415908" y="4242448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51417-E9C5-BF4B-931A-6808822CE87F}"/>
              </a:ext>
            </a:extLst>
          </p:cNvPr>
          <p:cNvSpPr txBox="1"/>
          <p:nvPr/>
        </p:nvSpPr>
        <p:spPr>
          <a:xfrm>
            <a:off x="4552471" y="640505"/>
            <a:ext cx="303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Request,</a:t>
            </a:r>
          </a:p>
          <a:p>
            <a:r>
              <a:rPr lang="en-US" dirty="0"/>
              <a:t>client-id=album-maker, password=secret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C46C-8602-9D4F-AA28-6B4B1D44BDD9}"/>
              </a:ext>
            </a:extLst>
          </p:cNvPr>
          <p:cNvSpPr txBox="1"/>
          <p:nvPr/>
        </p:nvSpPr>
        <p:spPr>
          <a:xfrm>
            <a:off x="4403535" y="2347757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Response,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41C38-44FF-184F-80D3-88A49D1055A4}"/>
              </a:ext>
            </a:extLst>
          </p:cNvPr>
          <p:cNvSpPr txBox="1"/>
          <p:nvPr/>
        </p:nvSpPr>
        <p:spPr>
          <a:xfrm>
            <a:off x="4403535" y="3631297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Request,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1D37F-20CC-9142-AC86-6CB7ABDFD1EB}"/>
              </a:ext>
            </a:extLst>
          </p:cNvPr>
          <p:cNvSpPr txBox="1"/>
          <p:nvPr/>
        </p:nvSpPr>
        <p:spPr>
          <a:xfrm>
            <a:off x="4363454" y="5159479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Response,</a:t>
            </a:r>
          </a:p>
          <a:p>
            <a:r>
              <a:rPr lang="en-US" dirty="0"/>
              <a:t>{</a:t>
            </a:r>
            <a:r>
              <a:rPr lang="en-US" dirty="0" err="1"/>
              <a:t>selfie.jpg</a:t>
            </a:r>
            <a:r>
              <a:rPr lang="en-US" dirty="0"/>
              <a:t>, </a:t>
            </a:r>
            <a:r>
              <a:rPr lang="en-US" dirty="0" err="1"/>
              <a:t>duckface.jpg</a:t>
            </a:r>
            <a:r>
              <a:rPr lang="en-US" dirty="0"/>
              <a:t>…..}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822C4-DA13-5942-A7E7-520AD1C96514}"/>
              </a:ext>
            </a:extLst>
          </p:cNvPr>
          <p:cNvSpPr txBox="1"/>
          <p:nvPr/>
        </p:nvSpPr>
        <p:spPr>
          <a:xfrm>
            <a:off x="4169549" y="14288"/>
            <a:ext cx="38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Client Credentials Grant</a:t>
            </a:r>
          </a:p>
        </p:txBody>
      </p:sp>
    </p:spTree>
    <p:extLst>
      <p:ext uri="{BB962C8B-B14F-4D97-AF65-F5344CB8AC3E}">
        <p14:creationId xmlns:p14="http://schemas.microsoft.com/office/powerpoint/2010/main" val="103209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89091-B779-E744-ABA7-BBF0092AC38E}"/>
              </a:ext>
            </a:extLst>
          </p:cNvPr>
          <p:cNvSpPr/>
          <p:nvPr/>
        </p:nvSpPr>
        <p:spPr>
          <a:xfrm>
            <a:off x="1750514" y="890649"/>
            <a:ext cx="1638795" cy="53527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92D7A-315B-8D45-8406-327EC917BB6E}"/>
              </a:ext>
            </a:extLst>
          </p:cNvPr>
          <p:cNvSpPr/>
          <p:nvPr/>
        </p:nvSpPr>
        <p:spPr>
          <a:xfrm>
            <a:off x="8232466" y="1370228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5BF38-9907-5545-84FF-B99F4130E1EB}"/>
              </a:ext>
            </a:extLst>
          </p:cNvPr>
          <p:cNvSpPr/>
          <p:nvPr/>
        </p:nvSpPr>
        <p:spPr>
          <a:xfrm>
            <a:off x="8232466" y="3983822"/>
            <a:ext cx="2078182" cy="117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Server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79E847F-95AC-3145-B000-D4F92151AA3F}"/>
              </a:ext>
            </a:extLst>
          </p:cNvPr>
          <p:cNvSpPr/>
          <p:nvPr/>
        </p:nvSpPr>
        <p:spPr>
          <a:xfrm>
            <a:off x="3387334" y="2240879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754E123-B502-2B48-A4A4-B4E923449974}"/>
              </a:ext>
            </a:extLst>
          </p:cNvPr>
          <p:cNvSpPr/>
          <p:nvPr/>
        </p:nvSpPr>
        <p:spPr>
          <a:xfrm>
            <a:off x="3387334" y="1545574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38676AB-95FE-A04B-9ECA-49CBF999C536}"/>
              </a:ext>
            </a:extLst>
          </p:cNvPr>
          <p:cNvSpPr/>
          <p:nvPr/>
        </p:nvSpPr>
        <p:spPr>
          <a:xfrm>
            <a:off x="3395809" y="4870630"/>
            <a:ext cx="4845132" cy="10687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81C1CC6-8C3F-B844-8116-7DDA7624F0AC}"/>
              </a:ext>
            </a:extLst>
          </p:cNvPr>
          <p:cNvSpPr/>
          <p:nvPr/>
        </p:nvSpPr>
        <p:spPr>
          <a:xfrm>
            <a:off x="3387334" y="4242448"/>
            <a:ext cx="4845132" cy="1187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51417-E9C5-BF4B-931A-6808822CE87F}"/>
              </a:ext>
            </a:extLst>
          </p:cNvPr>
          <p:cNvSpPr txBox="1"/>
          <p:nvPr/>
        </p:nvSpPr>
        <p:spPr>
          <a:xfrm>
            <a:off x="4370936" y="703480"/>
            <a:ext cx="647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Request,</a:t>
            </a:r>
          </a:p>
          <a:p>
            <a:r>
              <a:rPr lang="en-US" dirty="0"/>
              <a:t>client-id=album-maker, </a:t>
            </a:r>
            <a:r>
              <a:rPr lang="en-US" dirty="0" err="1"/>
              <a:t>client_password</a:t>
            </a:r>
            <a:r>
              <a:rPr lang="en-US" dirty="0"/>
              <a:t>=secret ,</a:t>
            </a:r>
          </a:p>
          <a:p>
            <a:r>
              <a:rPr lang="en-US" dirty="0" err="1"/>
              <a:t>user_name-shinchan</a:t>
            </a:r>
            <a:r>
              <a:rPr lang="en-US" dirty="0"/>
              <a:t>,</a:t>
            </a:r>
          </a:p>
          <a:p>
            <a:r>
              <a:rPr lang="en-US" dirty="0" err="1"/>
              <a:t>user_password</a:t>
            </a:r>
            <a:r>
              <a:rPr lang="en-US" dirty="0"/>
              <a:t>=123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9C46C-8602-9D4F-AA28-6B4B1D44BDD9}"/>
              </a:ext>
            </a:extLst>
          </p:cNvPr>
          <p:cNvSpPr txBox="1"/>
          <p:nvPr/>
        </p:nvSpPr>
        <p:spPr>
          <a:xfrm>
            <a:off x="4374961" y="2347757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Token Response,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41C38-44FF-184F-80D3-88A49D1055A4}"/>
              </a:ext>
            </a:extLst>
          </p:cNvPr>
          <p:cNvSpPr txBox="1"/>
          <p:nvPr/>
        </p:nvSpPr>
        <p:spPr>
          <a:xfrm>
            <a:off x="4374961" y="3631297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Request,</a:t>
            </a:r>
          </a:p>
          <a:p>
            <a:r>
              <a:rPr lang="en-US" dirty="0" err="1"/>
              <a:t>auth_token</a:t>
            </a:r>
            <a:r>
              <a:rPr lang="en-US" dirty="0"/>
              <a:t> = aae3341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1D37F-20CC-9142-AC86-6CB7ABDFD1EB}"/>
              </a:ext>
            </a:extLst>
          </p:cNvPr>
          <p:cNvSpPr txBox="1"/>
          <p:nvPr/>
        </p:nvSpPr>
        <p:spPr>
          <a:xfrm>
            <a:off x="4334880" y="5159479"/>
            <a:ext cx="32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Resource Response,</a:t>
            </a:r>
          </a:p>
          <a:p>
            <a:r>
              <a:rPr lang="en-US" dirty="0"/>
              <a:t>{</a:t>
            </a:r>
            <a:r>
              <a:rPr lang="en-US" dirty="0" err="1"/>
              <a:t>selfie.jpg</a:t>
            </a:r>
            <a:r>
              <a:rPr lang="en-US" dirty="0"/>
              <a:t>, </a:t>
            </a:r>
            <a:r>
              <a:rPr lang="en-US" dirty="0" err="1"/>
              <a:t>duckface.jpg</a:t>
            </a:r>
            <a:r>
              <a:rPr lang="en-US" dirty="0"/>
              <a:t>…..}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822C4-DA13-5942-A7E7-520AD1C96514}"/>
              </a:ext>
            </a:extLst>
          </p:cNvPr>
          <p:cNvSpPr txBox="1"/>
          <p:nvPr/>
        </p:nvSpPr>
        <p:spPr>
          <a:xfrm>
            <a:off x="3613693" y="0"/>
            <a:ext cx="522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Resource Owner Password Grant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C4F4B-4F85-3D45-84D9-00FA9C59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9" y="1189913"/>
            <a:ext cx="981005" cy="10509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B41EEC-4809-5049-9853-F0A6205C4AED}"/>
              </a:ext>
            </a:extLst>
          </p:cNvPr>
          <p:cNvSpPr txBox="1"/>
          <p:nvPr/>
        </p:nvSpPr>
        <p:spPr>
          <a:xfrm>
            <a:off x="1888782" y="1446711"/>
            <a:ext cx="322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Name </a:t>
            </a:r>
          </a:p>
          <a:p>
            <a:r>
              <a:rPr lang="en-US" dirty="0">
                <a:solidFill>
                  <a:schemeClr val="bg1"/>
                </a:solidFill>
              </a:rPr>
              <a:t>Password </a:t>
            </a:r>
          </a:p>
          <a:p>
            <a:r>
              <a:rPr lang="en-US" dirty="0">
                <a:solidFill>
                  <a:schemeClr val="bg1"/>
                </a:solidFill>
              </a:rPr>
              <a:t>Provided by </a:t>
            </a:r>
          </a:p>
          <a:p>
            <a:r>
              <a:rPr lang="en-US" dirty="0">
                <a:solidFill>
                  <a:schemeClr val="bg1"/>
                </a:solidFill>
              </a:rPr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57604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384</Words>
  <Application>Microsoft Macintosh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OAuth2 Using Spring Boot</vt:lpstr>
      <vt:lpstr>Introduction</vt:lpstr>
      <vt:lpstr>Entities in OAuth2</vt:lpstr>
      <vt:lpstr>PowerPoint Presentation</vt:lpstr>
      <vt:lpstr>OAuth2 Grant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/>
  <cp:lastModifiedBy/>
  <cp:revision>35</cp:revision>
  <dcterms:created xsi:type="dcterms:W3CDTF">2018-04-24T16:34:01Z</dcterms:created>
  <dcterms:modified xsi:type="dcterms:W3CDTF">2018-05-09T18:55:20Z</dcterms:modified>
</cp:coreProperties>
</file>