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3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6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8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1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7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9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3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63F9-66F0-475B-A7FD-8F3233106CCF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AE108F-DAFA-46DF-9506-BD8BEEAF0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72" y="289809"/>
            <a:ext cx="8188750" cy="367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F4A5B-A37C-44AD-9D7B-32324D35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378" y="3968684"/>
            <a:ext cx="9144000" cy="11149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Analysis of the Common Venues in Hyderabad City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A1BA5C-3FF5-484A-B2A6-2F483274BFC8}"/>
              </a:ext>
            </a:extLst>
          </p:cNvPr>
          <p:cNvSpPr txBox="1">
            <a:spLocks/>
          </p:cNvSpPr>
          <p:nvPr/>
        </p:nvSpPr>
        <p:spPr>
          <a:xfrm>
            <a:off x="1929353" y="5083666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D0F6B7-22E8-4F39-9157-345648B0192A}"/>
              </a:ext>
            </a:extLst>
          </p:cNvPr>
          <p:cNvSpPr txBox="1">
            <a:spLocks/>
          </p:cNvSpPr>
          <p:nvPr/>
        </p:nvSpPr>
        <p:spPr>
          <a:xfrm>
            <a:off x="1797378" y="5736275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1CF65B-2D2C-4D97-836A-C1FA65F18F38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552B-3FB1-45E3-A485-50B63F1DF763}"/>
              </a:ext>
            </a:extLst>
          </p:cNvPr>
          <p:cNvSpPr/>
          <p:nvPr/>
        </p:nvSpPr>
        <p:spPr>
          <a:xfrm>
            <a:off x="405352" y="537328"/>
            <a:ext cx="58069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History of Hyderabad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the Indian state of Telangana. It is a historic city noted for its many monuments, temples, mosques and bazaars. A multitude of influences has shaped the character of the city in the last 400 years.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city is forming its role and outlook as part of the booming service industry revolution, and is trying to preserve and popularize its history.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History of this city, has deeply affected the culture, language, and cuisine of the people living here, and the areas once part of Hyderabad state.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southern India's Telangana state. A major center for the technology industry, it's home to many upscale restaurants and shops. Its historic sites include Golconda Fort, a former diamond-trading center that was once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Qutb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Shahi dynastic capital. The Charminar, a 16th-century mosque whose 4 arches support towering minarets, is an old city landmark near the long-standing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Laad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Bazaar.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2110E-A6B2-47A4-B9FD-B007263C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05" y="958833"/>
            <a:ext cx="56388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A82931-8C9C-4850-94CF-2191205B51D1}"/>
              </a:ext>
            </a:extLst>
          </p:cNvPr>
          <p:cNvSpPr/>
          <p:nvPr/>
        </p:nvSpPr>
        <p:spPr>
          <a:xfrm>
            <a:off x="663017" y="839780"/>
            <a:ext cx="97158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If we are to consider an business or investment opportunity to open or expand in Hyderabad City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•What is an optimum location in a budget?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•Which kind of service is the best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11157-E1AB-4020-B4D5-47E008A06EE0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80BF4F-3B95-4F27-92F9-764A4FF26B1B}"/>
              </a:ext>
            </a:extLst>
          </p:cNvPr>
          <p:cNvSpPr/>
          <p:nvPr/>
        </p:nvSpPr>
        <p:spPr>
          <a:xfrm>
            <a:off x="3591610" y="2867320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0616-3E2A-46D7-AD28-F630627A1D7C}"/>
              </a:ext>
            </a:extLst>
          </p:cNvPr>
          <p:cNvSpPr/>
          <p:nvPr/>
        </p:nvSpPr>
        <p:spPr>
          <a:xfrm>
            <a:off x="461912" y="3530489"/>
            <a:ext cx="11312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To choose a right location and serving type, effective data analysis is essential.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we collected are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1.Demography of different location – (</a:t>
            </a:r>
            <a:r>
              <a:rPr lang="en-IN" sz="1400" b="1" i="1" u="sng" dirty="0"/>
              <a:t>https://mygov.in/</a:t>
            </a:r>
            <a:r>
              <a:rPr lang="en-IN" sz="1400" i="1" dirty="0"/>
              <a:t>)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2.Restaurants and their types in different locations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3.Cuisine type served by competitors or restaurants</a:t>
            </a:r>
          </a:p>
        </p:txBody>
      </p:sp>
    </p:spTree>
    <p:extLst>
      <p:ext uri="{BB962C8B-B14F-4D97-AF65-F5344CB8AC3E}">
        <p14:creationId xmlns:p14="http://schemas.microsoft.com/office/powerpoint/2010/main" val="15110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798F9-A22B-4A52-84CB-2FDA017EB549}"/>
              </a:ext>
            </a:extLst>
          </p:cNvPr>
          <p:cNvSpPr/>
          <p:nvPr/>
        </p:nvSpPr>
        <p:spPr>
          <a:xfrm>
            <a:off x="3113988" y="10442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Cleaning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Filtering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Transformation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and Analysis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A6693C-D35E-4A50-A40B-24DFDDA0FFC8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4567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D4C04D-2C1E-49E2-AF9F-03023EF733EB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45CB4F-3BF5-4D5D-BE90-B9479995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8" y="1019175"/>
            <a:ext cx="9247694" cy="52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C20FBA-5EC5-4464-9EA1-3E89B3C421C0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F3D742-C63F-4DE8-AC56-52A84053349E}"/>
              </a:ext>
            </a:extLst>
          </p:cNvPr>
          <p:cNvSpPr/>
          <p:nvPr/>
        </p:nvSpPr>
        <p:spPr>
          <a:xfrm>
            <a:off x="707011" y="642594"/>
            <a:ext cx="10350631" cy="5927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Andhra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Arts &amp; Crafts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Asian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Athletics &amp; Sports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Bakery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Beer Garden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Boutique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Breakfast Spot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Burger Joint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Bus Station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Cafeteria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Café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 err="1"/>
              <a:t>Chaat</a:t>
            </a:r>
            <a:r>
              <a:rPr lang="en-IN" sz="1400" dirty="0"/>
              <a:t> Place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Chinese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Clothing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Coffee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College Rec </a:t>
            </a:r>
            <a:r>
              <a:rPr lang="en-IN" sz="1400" dirty="0" err="1"/>
              <a:t>Center</a:t>
            </a: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Convenience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Deli / Bodega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Department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Dessert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Donut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Electronics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Etc.. There are around 84 various service providers in the neighbourhood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9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6CEFC-B918-4088-99D1-45245050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" y="79785"/>
            <a:ext cx="5505449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9E2DF-F3A4-4274-A70E-32D6763A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30" y="2593378"/>
            <a:ext cx="5674052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53BB0-4B5A-4311-8DC7-D9338B6A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9" y="4650778"/>
            <a:ext cx="5486402" cy="197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808CF-CF5A-48F5-BB1F-F41CAD4E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784" y="173660"/>
            <a:ext cx="5693098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EBA1E-A195-4AD3-99A2-7BE754A0E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784" y="4804823"/>
            <a:ext cx="5693097" cy="187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90F43-8467-4DAB-AB93-A78B9631E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69" y="2295525"/>
            <a:ext cx="55054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7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6E41F-09C5-422A-9D24-C70A4E63E368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2B10A-8846-4CC6-BFD4-6C1F094C55A5}"/>
              </a:ext>
            </a:extLst>
          </p:cNvPr>
          <p:cNvSpPr/>
          <p:nvPr/>
        </p:nvSpPr>
        <p:spPr>
          <a:xfrm>
            <a:off x="364502" y="857838"/>
            <a:ext cx="11730088" cy="54675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1. More than 39% of the Restaurants are located in around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A.Gs Office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Anandnagar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Bazarghat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Khairatabad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Parishram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Bhawan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Vidhan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Sabha S.O (Hyderabad).</a:t>
            </a:r>
          </a:p>
          <a:p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There are No ATMs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Very few Food restaurants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17% of them are Women stores in around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Himayathsagar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Dargah Hussain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Shahwali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Golconda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Shah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Kakatiya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Lunger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House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Nanakramguda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Sakkubai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Chowki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21% of them are hotels and coffee shops Aziz Nagar B.O, Bhaskar Nagar S.O, C.B.I.T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Gandipet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Himayathnagar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Janwada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Kokapet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Mancherevula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Narsingi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Wattinagulapalli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Banjara hills has more than 44% of them are Coffee shops.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8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A447B2-0514-42A0-8416-4484040FAB72}"/>
              </a:ext>
            </a:extLst>
          </p:cNvPr>
          <p:cNvSpPr/>
          <p:nvPr/>
        </p:nvSpPr>
        <p:spPr>
          <a:xfrm>
            <a:off x="735291" y="1970203"/>
            <a:ext cx="10708849" cy="267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03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</TotalTime>
  <Words>614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Verdana</vt:lpstr>
      <vt:lpstr>Wingdings</vt:lpstr>
      <vt:lpstr>Gallery</vt:lpstr>
      <vt:lpstr>Analysis of the Common Venues in Hyderabad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Common Venues in Hyderabad City</dc:title>
  <dc:creator>Kolla Ravikanth Yadav</dc:creator>
  <cp:lastModifiedBy>Balaji Viswanath Damodaran</cp:lastModifiedBy>
  <cp:revision>13</cp:revision>
  <dcterms:created xsi:type="dcterms:W3CDTF">2019-01-03T13:08:57Z</dcterms:created>
  <dcterms:modified xsi:type="dcterms:W3CDTF">2019-06-10T05:26:55Z</dcterms:modified>
</cp:coreProperties>
</file>