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74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8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8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85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9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8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91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5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0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7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9DE0-FB26-43FA-8A96-1B8C8A6A01BC}" type="datetimeFigureOut">
              <a:rPr lang="es-ES" smtClean="0"/>
              <a:t>23/11/2015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39037-B446-4E44-B7B9-FB54790B57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83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Internet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 </a:t>
            </a:r>
            <a:r>
              <a:rPr lang="es-ES" dirty="0"/>
              <a:t>gran cantidad de personas hacen uso del </a:t>
            </a:r>
            <a:r>
              <a:rPr lang="es-ES" dirty="0" smtClean="0"/>
              <a:t>internet.</a:t>
            </a:r>
          </a:p>
          <a:p>
            <a:r>
              <a:rPr lang="es-ES" dirty="0" smtClean="0"/>
              <a:t>Se crean nuevas tecnologías </a:t>
            </a:r>
            <a:r>
              <a:rPr lang="es-ES" dirty="0"/>
              <a:t>para </a:t>
            </a:r>
            <a:r>
              <a:rPr lang="es-ES" dirty="0" smtClean="0"/>
              <a:t>comunicarse.</a:t>
            </a:r>
          </a:p>
          <a:p>
            <a:r>
              <a:rPr lang="es-ES" dirty="0" smtClean="0"/>
              <a:t>Se incrementa </a:t>
            </a:r>
            <a:r>
              <a:rPr lang="es-ES" dirty="0"/>
              <a:t>la cantidad de información </a:t>
            </a:r>
            <a:r>
              <a:rPr lang="es-ES" dirty="0" smtClean="0"/>
              <a:t>que se transmite </a:t>
            </a:r>
            <a:r>
              <a:rPr lang="es-ES" dirty="0"/>
              <a:t>y/o </a:t>
            </a:r>
            <a:r>
              <a:rPr lang="es-ES" dirty="0" smtClean="0"/>
              <a:t>almacena día a día.</a:t>
            </a:r>
          </a:p>
        </p:txBody>
      </p:sp>
    </p:spTree>
    <p:extLst>
      <p:ext uri="{BB962C8B-B14F-4D97-AF65-F5344CB8AC3E}">
        <p14:creationId xmlns:p14="http://schemas.microsoft.com/office/powerpoint/2010/main" val="3758232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Correo electrónico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el correo electrónico?</a:t>
            </a:r>
          </a:p>
          <a:p>
            <a:r>
              <a:rPr lang="es-ES" dirty="0" smtClean="0"/>
              <a:t>¿Quiénes participan?</a:t>
            </a:r>
          </a:p>
          <a:p>
            <a:r>
              <a:rPr lang="es-ES" dirty="0" smtClean="0"/>
              <a:t>¿Qué o quién lo ataca?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03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adversario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¿Quiénes son los adversarios?</a:t>
            </a:r>
          </a:p>
          <a:p>
            <a:r>
              <a:rPr lang="es-ES" dirty="0" smtClean="0"/>
              <a:t>¿Quién es nuestro adversario?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802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Adversario Clasificador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¿Cómo ataca?</a:t>
            </a:r>
          </a:p>
          <a:p>
            <a:r>
              <a:rPr lang="es-ES" dirty="0" smtClean="0"/>
              <a:t>¿Dónde ataca?</a:t>
            </a:r>
          </a:p>
          <a:p>
            <a:r>
              <a:rPr lang="es-ES" dirty="0" smtClean="0"/>
              <a:t>¿Quiénes y cómo los han detenido?</a:t>
            </a:r>
          </a:p>
          <a:p>
            <a:r>
              <a:rPr lang="es-ES" dirty="0" smtClean="0"/>
              <a:t>¿Por qué no ha funcionado?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913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741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93</Words>
  <Application>Microsoft Office PowerPoint</Application>
  <PresentationFormat>Presentación en pantalla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Internet</vt:lpstr>
      <vt:lpstr>Correo electrónico</vt:lpstr>
      <vt:lpstr>Tipos de adversario</vt:lpstr>
      <vt:lpstr>Adversario Clasificador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4</cp:revision>
  <dcterms:created xsi:type="dcterms:W3CDTF">2015-11-24T02:55:27Z</dcterms:created>
  <dcterms:modified xsi:type="dcterms:W3CDTF">2015-11-24T22:40:28Z</dcterms:modified>
</cp:coreProperties>
</file>