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95" autoAdjust="0"/>
  </p:normalViewPr>
  <p:slideViewPr>
    <p:cSldViewPr>
      <p:cViewPr>
        <p:scale>
          <a:sx n="75" d="100"/>
          <a:sy n="75" d="100"/>
        </p:scale>
        <p:origin x="-123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981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622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370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229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475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1067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1251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29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60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747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3E554-409D-495B-BEF2-BF3460EF4787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180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3E554-409D-495B-BEF2-BF3460EF4787}" type="datetimeFigureOut">
              <a:rPr lang="es-ES" smtClean="0"/>
              <a:t>28/04/2015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7A8ED-7464-4B32-9E15-AC419CAC82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41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C:\Users\jonnyTest\Desktop\de-dibujos-animados-nube_17-42623523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697" y="4841655"/>
            <a:ext cx="2658289" cy="194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72 Flecha abajo"/>
          <p:cNvSpPr/>
          <p:nvPr/>
        </p:nvSpPr>
        <p:spPr>
          <a:xfrm rot="16200000">
            <a:off x="7285126" y="2223815"/>
            <a:ext cx="246017" cy="48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60 Flecha abajo"/>
          <p:cNvSpPr/>
          <p:nvPr/>
        </p:nvSpPr>
        <p:spPr>
          <a:xfrm rot="10800000">
            <a:off x="4587322" y="2072417"/>
            <a:ext cx="246017" cy="4843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44 Flecha abajo"/>
          <p:cNvSpPr/>
          <p:nvPr/>
        </p:nvSpPr>
        <p:spPr>
          <a:xfrm>
            <a:off x="1967487" y="4098531"/>
            <a:ext cx="84233" cy="4088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905196" y="260649"/>
            <a:ext cx="82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Remitente</a:t>
            </a:r>
            <a:endParaRPr lang="es-ES" sz="1000" dirty="0"/>
          </a:p>
        </p:txBody>
      </p:sp>
      <p:pic>
        <p:nvPicPr>
          <p:cNvPr id="1026" name="Picture 2" descr="C:\Users\jonnyTest\Desktop\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18" y="506869"/>
            <a:ext cx="291208" cy="2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5 CuadroTexto"/>
          <p:cNvSpPr txBox="1"/>
          <p:nvPr/>
        </p:nvSpPr>
        <p:spPr>
          <a:xfrm>
            <a:off x="6379939" y="60594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Destinatario</a:t>
            </a:r>
          </a:p>
        </p:txBody>
      </p:sp>
      <p:sp>
        <p:nvSpPr>
          <p:cNvPr id="5" name="4 Flecha abajo"/>
          <p:cNvSpPr/>
          <p:nvPr/>
        </p:nvSpPr>
        <p:spPr>
          <a:xfrm>
            <a:off x="1168650" y="865284"/>
            <a:ext cx="89514" cy="20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486866" y="599783"/>
            <a:ext cx="122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MUA: agente usuario de correo</a:t>
            </a:r>
            <a:endParaRPr lang="es-ES" sz="1000" dirty="0"/>
          </a:p>
        </p:txBody>
      </p:sp>
      <p:pic>
        <p:nvPicPr>
          <p:cNvPr id="1027" name="Picture 3" descr="C:\Users\jonnyTest\Desktop\Apps-preferences-plugin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740" y="1610951"/>
            <a:ext cx="280325" cy="28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CuadroTexto"/>
          <p:cNvSpPr txBox="1"/>
          <p:nvPr/>
        </p:nvSpPr>
        <p:spPr>
          <a:xfrm>
            <a:off x="1484728" y="1678097"/>
            <a:ext cx="566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Plugin</a:t>
            </a:r>
          </a:p>
        </p:txBody>
      </p:sp>
      <p:pic>
        <p:nvPicPr>
          <p:cNvPr id="1028" name="Picture 4" descr="C:\Users\jonnyTest\Desktop\em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06" y="1090211"/>
            <a:ext cx="409778" cy="2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14 CuadroTexto"/>
          <p:cNvSpPr txBox="1"/>
          <p:nvPr/>
        </p:nvSpPr>
        <p:spPr>
          <a:xfrm>
            <a:off x="13008" y="1102562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Correo en claro</a:t>
            </a:r>
            <a:endParaRPr lang="es-ES" sz="1000" dirty="0"/>
          </a:p>
        </p:txBody>
      </p:sp>
      <p:sp>
        <p:nvSpPr>
          <p:cNvPr id="19" name="18 Flecha abajo"/>
          <p:cNvSpPr/>
          <p:nvPr/>
        </p:nvSpPr>
        <p:spPr>
          <a:xfrm>
            <a:off x="1155665" y="1381419"/>
            <a:ext cx="89514" cy="2001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1083726" y="1939086"/>
            <a:ext cx="59848" cy="23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1289067" y="1939086"/>
            <a:ext cx="59848" cy="23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 rot="5400000">
            <a:off x="773489" y="1799335"/>
            <a:ext cx="45721" cy="694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Rectángulo"/>
          <p:cNvSpPr/>
          <p:nvPr/>
        </p:nvSpPr>
        <p:spPr>
          <a:xfrm rot="5400000">
            <a:off x="1626306" y="1788761"/>
            <a:ext cx="45719" cy="715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lecha abajo"/>
          <p:cNvSpPr/>
          <p:nvPr/>
        </p:nvSpPr>
        <p:spPr>
          <a:xfrm>
            <a:off x="404371" y="2123370"/>
            <a:ext cx="89514" cy="513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9" name="Picture 5" descr="C:\Users\jonnyTest\Desktop\llav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304" y="2682575"/>
            <a:ext cx="391317" cy="38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28 Flecha abajo"/>
          <p:cNvSpPr/>
          <p:nvPr/>
        </p:nvSpPr>
        <p:spPr>
          <a:xfrm>
            <a:off x="1962206" y="2123694"/>
            <a:ext cx="89514" cy="513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2129799" y="2156645"/>
            <a:ext cx="563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Genera llave K</a:t>
            </a:r>
          </a:p>
        </p:txBody>
      </p:sp>
      <p:pic>
        <p:nvPicPr>
          <p:cNvPr id="1030" name="Picture 6" descr="C:\Users\jonnyTest\Desktop\email-archiving-security-300x3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75" y="2708920"/>
            <a:ext cx="396871" cy="39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31 Flecha abajo"/>
          <p:cNvSpPr/>
          <p:nvPr/>
        </p:nvSpPr>
        <p:spPr>
          <a:xfrm rot="5400000">
            <a:off x="1221069" y="2343489"/>
            <a:ext cx="52733" cy="1127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CuadroTexto"/>
          <p:cNvSpPr txBox="1"/>
          <p:nvPr/>
        </p:nvSpPr>
        <p:spPr>
          <a:xfrm>
            <a:off x="880094" y="2637063"/>
            <a:ext cx="8095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Cifra correo</a:t>
            </a:r>
            <a:endParaRPr lang="es-ES" sz="1000" dirty="0"/>
          </a:p>
        </p:txBody>
      </p:sp>
      <p:sp>
        <p:nvSpPr>
          <p:cNvPr id="34" name="33 Flecha abajo"/>
          <p:cNvSpPr/>
          <p:nvPr/>
        </p:nvSpPr>
        <p:spPr>
          <a:xfrm>
            <a:off x="1962206" y="3121795"/>
            <a:ext cx="89514" cy="513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2081454" y="3121795"/>
            <a:ext cx="11223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Descomposición de llaves</a:t>
            </a:r>
            <a:endParaRPr lang="es-ES" sz="1000" dirty="0"/>
          </a:p>
        </p:txBody>
      </p:sp>
      <p:pic>
        <p:nvPicPr>
          <p:cNvPr id="1031" name="Picture 7" descr="C:\Users\jonnyTest\Desktop\llavesl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819" y="3635013"/>
            <a:ext cx="534851" cy="42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36 Flecha abajo"/>
          <p:cNvSpPr/>
          <p:nvPr/>
        </p:nvSpPr>
        <p:spPr>
          <a:xfrm>
            <a:off x="404371" y="3121794"/>
            <a:ext cx="89514" cy="21074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2" name="Picture 8" descr="C:\Users\jonnyTest\Desktop\ilustración-de-un-sello-del-email-12423253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4" t="5201" r="5561" b="14410"/>
          <a:stretch/>
        </p:blipFill>
        <p:spPr bwMode="auto">
          <a:xfrm>
            <a:off x="1084739" y="4249859"/>
            <a:ext cx="468504" cy="46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27 CuadroTexto"/>
          <p:cNvSpPr txBox="1"/>
          <p:nvPr/>
        </p:nvSpPr>
        <p:spPr>
          <a:xfrm>
            <a:off x="526113" y="4126748"/>
            <a:ext cx="4812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Firma</a:t>
            </a:r>
            <a:endParaRPr lang="es-ES" sz="1000" dirty="0"/>
          </a:p>
        </p:txBody>
      </p:sp>
      <p:sp>
        <p:nvSpPr>
          <p:cNvPr id="40" name="39 Flecha abajo"/>
          <p:cNvSpPr/>
          <p:nvPr/>
        </p:nvSpPr>
        <p:spPr>
          <a:xfrm rot="16200000">
            <a:off x="740358" y="4166547"/>
            <a:ext cx="52733" cy="5761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Rectángulo redondeado"/>
          <p:cNvSpPr/>
          <p:nvPr/>
        </p:nvSpPr>
        <p:spPr>
          <a:xfrm>
            <a:off x="3119227" y="4092639"/>
            <a:ext cx="1094101" cy="7122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pic>
        <p:nvPicPr>
          <p:cNvPr id="42" name="Picture 8" descr="C:\Users\jonnyTest\Desktop\ilustración-de-un-sello-del-email-12423253.jp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4" t="5201" r="5561" b="14410"/>
          <a:stretch/>
        </p:blipFill>
        <p:spPr bwMode="auto">
          <a:xfrm>
            <a:off x="3521127" y="4475115"/>
            <a:ext cx="290300" cy="28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43 Flecha abajo"/>
          <p:cNvSpPr/>
          <p:nvPr/>
        </p:nvSpPr>
        <p:spPr>
          <a:xfrm rot="16200000">
            <a:off x="2276278" y="3731604"/>
            <a:ext cx="60520" cy="15065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CuadroTexto"/>
          <p:cNvSpPr txBox="1"/>
          <p:nvPr/>
        </p:nvSpPr>
        <p:spPr>
          <a:xfrm>
            <a:off x="439795" y="4841655"/>
            <a:ext cx="16681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Envío por SMTP</a:t>
            </a:r>
            <a:endParaRPr lang="es-ES" sz="1000" dirty="0"/>
          </a:p>
        </p:txBody>
      </p:sp>
      <p:pic>
        <p:nvPicPr>
          <p:cNvPr id="1033" name="Picture 9" descr="C:\Users\jonnyTest\Desktop\servidor-de-email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9" y="5254312"/>
            <a:ext cx="1024949" cy="10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9" descr="C:\Users\jonnyTest\Desktop\servidor-de-email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385" y="5255800"/>
            <a:ext cx="1024949" cy="10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48 Flecha abajo"/>
          <p:cNvSpPr/>
          <p:nvPr/>
        </p:nvSpPr>
        <p:spPr>
          <a:xfrm rot="16200000">
            <a:off x="2077617" y="4821123"/>
            <a:ext cx="248002" cy="2026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0" name="Picture 6" descr="C:\Users\jonnyTest\Desktop\email-archiving-security-300x3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028" y="5313514"/>
            <a:ext cx="396871" cy="39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32 CuadroTexto"/>
          <p:cNvSpPr txBox="1"/>
          <p:nvPr/>
        </p:nvSpPr>
        <p:spPr>
          <a:xfrm>
            <a:off x="1273850" y="5958387"/>
            <a:ext cx="18453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Envío a otro servidor de correos</a:t>
            </a:r>
          </a:p>
          <a:p>
            <a:endParaRPr lang="es-ES" dirty="0"/>
          </a:p>
        </p:txBody>
      </p:sp>
      <p:pic>
        <p:nvPicPr>
          <p:cNvPr id="1034" name="Picture 10" descr="C:\Users\jonnyTest\Desktop\ftp-seguro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875" y="1112623"/>
            <a:ext cx="1411462" cy="9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52 Flecha abajo"/>
          <p:cNvSpPr/>
          <p:nvPr/>
        </p:nvSpPr>
        <p:spPr>
          <a:xfrm rot="16200000">
            <a:off x="3696302" y="1262470"/>
            <a:ext cx="246017" cy="7312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Rectángulo"/>
          <p:cNvSpPr/>
          <p:nvPr/>
        </p:nvSpPr>
        <p:spPr>
          <a:xfrm>
            <a:off x="3447902" y="1555189"/>
            <a:ext cx="243905" cy="250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38" name="37 CuadroTexto"/>
          <p:cNvSpPr txBox="1"/>
          <p:nvPr/>
        </p:nvSpPr>
        <p:spPr>
          <a:xfrm rot="16200000">
            <a:off x="2984748" y="2643074"/>
            <a:ext cx="1162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Conexión SSL</a:t>
            </a:r>
            <a:endParaRPr lang="es-ES" sz="1400" b="1" dirty="0">
              <a:solidFill>
                <a:schemeClr val="bg1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4644008" y="2347284"/>
            <a:ext cx="2797102" cy="2462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sp>
        <p:nvSpPr>
          <p:cNvPr id="62" name="61 CuadroTexto"/>
          <p:cNvSpPr txBox="1"/>
          <p:nvPr/>
        </p:nvSpPr>
        <p:spPr>
          <a:xfrm>
            <a:off x="5358655" y="2342976"/>
            <a:ext cx="1517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Conexión SSL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63" name="Picture 2" descr="C:\Users\jonnyTest\Desktop\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621" y="466823"/>
            <a:ext cx="291208" cy="2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64 CuadroTexto"/>
          <p:cNvSpPr txBox="1"/>
          <p:nvPr/>
        </p:nvSpPr>
        <p:spPr>
          <a:xfrm>
            <a:off x="5248475" y="306815"/>
            <a:ext cx="1226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MUA: agente usuario de correo</a:t>
            </a:r>
            <a:endParaRPr lang="es-ES" sz="1000" dirty="0"/>
          </a:p>
        </p:txBody>
      </p:sp>
      <p:pic>
        <p:nvPicPr>
          <p:cNvPr id="66" name="Picture 3" descr="C:\Users\jonnyTest\Desktop\Apps-preferences-plugin-ic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026" y="2308668"/>
            <a:ext cx="280325" cy="28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C:\Users\jonnyTest\Desktop\emai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316" y="1055671"/>
            <a:ext cx="409778" cy="29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68 CuadroTexto"/>
          <p:cNvSpPr txBox="1"/>
          <p:nvPr/>
        </p:nvSpPr>
        <p:spPr>
          <a:xfrm>
            <a:off x="6747087" y="1704661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Correo en claro</a:t>
            </a:r>
            <a:endParaRPr lang="es-ES" sz="1000" dirty="0"/>
          </a:p>
        </p:txBody>
      </p:sp>
      <p:sp>
        <p:nvSpPr>
          <p:cNvPr id="70" name="69 Flecha abajo"/>
          <p:cNvSpPr/>
          <p:nvPr/>
        </p:nvSpPr>
        <p:spPr>
          <a:xfrm rot="10800000">
            <a:off x="7771074" y="1346878"/>
            <a:ext cx="102499" cy="9617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40 CuadroTexto"/>
          <p:cNvSpPr txBox="1"/>
          <p:nvPr/>
        </p:nvSpPr>
        <p:spPr>
          <a:xfrm>
            <a:off x="3811427" y="3318000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Envío de llaves y firma</a:t>
            </a:r>
            <a:endParaRPr lang="es-ES" sz="1000" dirty="0"/>
          </a:p>
        </p:txBody>
      </p:sp>
      <p:sp>
        <p:nvSpPr>
          <p:cNvPr id="75" name="74 Flecha abajo"/>
          <p:cNvSpPr/>
          <p:nvPr/>
        </p:nvSpPr>
        <p:spPr>
          <a:xfrm rot="5400000" flipH="1">
            <a:off x="7731094" y="-233055"/>
            <a:ext cx="185650" cy="1718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76 Flecha abajo"/>
          <p:cNvSpPr/>
          <p:nvPr/>
        </p:nvSpPr>
        <p:spPr>
          <a:xfrm rot="16200000">
            <a:off x="6184488" y="5020572"/>
            <a:ext cx="213305" cy="1662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45 CuadroTexto"/>
          <p:cNvSpPr txBox="1"/>
          <p:nvPr/>
        </p:nvSpPr>
        <p:spPr>
          <a:xfrm>
            <a:off x="3819310" y="562254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Internet</a:t>
            </a:r>
            <a:endParaRPr lang="es-ES" dirty="0"/>
          </a:p>
        </p:txBody>
      </p:sp>
      <p:pic>
        <p:nvPicPr>
          <p:cNvPr id="79" name="Picture 6" descr="C:\Users\jonnyTest\Desktop\email-archiving-security-300x3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45" y="5267478"/>
            <a:ext cx="396871" cy="39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80 Flecha abajo"/>
          <p:cNvSpPr/>
          <p:nvPr/>
        </p:nvSpPr>
        <p:spPr>
          <a:xfrm rot="10800000">
            <a:off x="7602695" y="2588991"/>
            <a:ext cx="464985" cy="2634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46 CuadroTexto"/>
          <p:cNvSpPr txBox="1"/>
          <p:nvPr/>
        </p:nvSpPr>
        <p:spPr>
          <a:xfrm>
            <a:off x="6421026" y="3651547"/>
            <a:ext cx="1602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Recepción de correos </a:t>
            </a:r>
            <a:endParaRPr lang="es-ES" sz="1000" dirty="0"/>
          </a:p>
        </p:txBody>
      </p:sp>
      <p:sp>
        <p:nvSpPr>
          <p:cNvPr id="83" name="82 CuadroTexto"/>
          <p:cNvSpPr txBox="1"/>
          <p:nvPr/>
        </p:nvSpPr>
        <p:spPr>
          <a:xfrm rot="16200000">
            <a:off x="7533703" y="3752574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 smtClean="0">
                <a:solidFill>
                  <a:schemeClr val="bg1"/>
                </a:solidFill>
              </a:rPr>
              <a:t>POP3</a:t>
            </a:r>
            <a:endParaRPr lang="es-ES" sz="1400" b="1" dirty="0">
              <a:solidFill>
                <a:schemeClr val="bg1"/>
              </a:solidFill>
            </a:endParaRPr>
          </a:p>
        </p:txBody>
      </p:sp>
      <p:pic>
        <p:nvPicPr>
          <p:cNvPr id="1036" name="Picture 12" descr="C:\Users\jonnyTest\Desktop\captcha_banne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740" y="1982110"/>
            <a:ext cx="705679" cy="2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50 CuadroTexto"/>
          <p:cNvSpPr txBox="1"/>
          <p:nvPr/>
        </p:nvSpPr>
        <p:spPr>
          <a:xfrm>
            <a:off x="8138364" y="106759"/>
            <a:ext cx="1071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Resolver captchas</a:t>
            </a:r>
            <a:endParaRPr lang="es-ES" sz="1000" dirty="0"/>
          </a:p>
        </p:txBody>
      </p:sp>
      <p:pic>
        <p:nvPicPr>
          <p:cNvPr id="88" name="Picture 12" descr="C:\Users\jonnyTest\Desktop\captcha_banne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019" y="165555"/>
            <a:ext cx="705679" cy="2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88 CuadroTexto"/>
          <p:cNvSpPr txBox="1"/>
          <p:nvPr/>
        </p:nvSpPr>
        <p:spPr>
          <a:xfrm>
            <a:off x="5448161" y="2655100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Envío de captchas </a:t>
            </a:r>
            <a:endParaRPr lang="es-ES" sz="1000" dirty="0"/>
          </a:p>
        </p:txBody>
      </p:sp>
      <p:pic>
        <p:nvPicPr>
          <p:cNvPr id="90" name="Picture 12" descr="C:\Users\jonnyTest\Desktop\captcha_banner.jp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847" y="4169604"/>
            <a:ext cx="705679" cy="28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51 CuadroTexto"/>
          <p:cNvSpPr txBox="1"/>
          <p:nvPr/>
        </p:nvSpPr>
        <p:spPr>
          <a:xfrm>
            <a:off x="2087070" y="4032447"/>
            <a:ext cx="1116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 smtClean="0"/>
              <a:t>Generación de captchas</a:t>
            </a:r>
            <a:endParaRPr lang="es-ES" sz="1000" dirty="0"/>
          </a:p>
        </p:txBody>
      </p:sp>
      <p:sp>
        <p:nvSpPr>
          <p:cNvPr id="54" name="53 CuadroTexto"/>
          <p:cNvSpPr txBox="1"/>
          <p:nvPr/>
        </p:nvSpPr>
        <p:spPr>
          <a:xfrm>
            <a:off x="3728116" y="718859"/>
            <a:ext cx="183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Servidor de llaves</a:t>
            </a:r>
            <a:endParaRPr lang="es-ES" dirty="0"/>
          </a:p>
        </p:txBody>
      </p:sp>
      <p:sp>
        <p:nvSpPr>
          <p:cNvPr id="93" name="92 CuadroTexto"/>
          <p:cNvSpPr txBox="1"/>
          <p:nvPr/>
        </p:nvSpPr>
        <p:spPr>
          <a:xfrm>
            <a:off x="6832336" y="6279261"/>
            <a:ext cx="20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Servidor de correos</a:t>
            </a:r>
            <a:endParaRPr lang="es-ES" dirty="0"/>
          </a:p>
        </p:txBody>
      </p:sp>
      <p:sp>
        <p:nvSpPr>
          <p:cNvPr id="94" name="93 CuadroTexto"/>
          <p:cNvSpPr txBox="1"/>
          <p:nvPr/>
        </p:nvSpPr>
        <p:spPr>
          <a:xfrm>
            <a:off x="106611" y="6296941"/>
            <a:ext cx="20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Servidor de correos</a:t>
            </a:r>
            <a:endParaRPr lang="es-ES" dirty="0"/>
          </a:p>
        </p:txBody>
      </p:sp>
      <p:sp>
        <p:nvSpPr>
          <p:cNvPr id="96" name="95 Flecha abajo"/>
          <p:cNvSpPr/>
          <p:nvPr/>
        </p:nvSpPr>
        <p:spPr>
          <a:xfrm rot="10800000">
            <a:off x="6719517" y="755073"/>
            <a:ext cx="113939" cy="498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96 Rectángulo"/>
          <p:cNvSpPr/>
          <p:nvPr/>
        </p:nvSpPr>
        <p:spPr>
          <a:xfrm rot="5400000">
            <a:off x="7148708" y="799278"/>
            <a:ext cx="52365" cy="855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97 Flecha abajo"/>
          <p:cNvSpPr/>
          <p:nvPr/>
        </p:nvSpPr>
        <p:spPr>
          <a:xfrm rot="5400000">
            <a:off x="8249095" y="2040841"/>
            <a:ext cx="151398" cy="698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98 Rectángulo"/>
          <p:cNvSpPr/>
          <p:nvPr/>
        </p:nvSpPr>
        <p:spPr>
          <a:xfrm>
            <a:off x="8549457" y="612113"/>
            <a:ext cx="133550" cy="1810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181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70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7</cp:revision>
  <dcterms:created xsi:type="dcterms:W3CDTF">2015-04-24T00:12:28Z</dcterms:created>
  <dcterms:modified xsi:type="dcterms:W3CDTF">2015-04-28T22:08:21Z</dcterms:modified>
</cp:coreProperties>
</file>