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53FA-5F4C-4B3D-BB98-C7FA49443548}" type="datetimeFigureOut">
              <a:rPr lang="es-ES" smtClean="0"/>
              <a:t>05/05/2010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212D-445D-4534-B01A-9963305AC71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78" y="1352421"/>
            <a:ext cx="8855113" cy="421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enahp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jcaraballo8921</dc:creator>
  <cp:lastModifiedBy>jcaraballo8921</cp:lastModifiedBy>
  <cp:revision>3</cp:revision>
  <dcterms:created xsi:type="dcterms:W3CDTF">2010-05-05T22:44:25Z</dcterms:created>
  <dcterms:modified xsi:type="dcterms:W3CDTF">2010-05-05T23:05:36Z</dcterms:modified>
</cp:coreProperties>
</file>