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4DF8F-4B3B-4832-82BC-376A4FA303BC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A488294D-0905-4C28-9F02-9870E1C516DB}">
      <dgm:prSet phldrT="[Texto]"/>
      <dgm:spPr/>
      <dgm:t>
        <a:bodyPr/>
        <a:lstStyle/>
        <a:p>
          <a:r>
            <a:rPr lang="es-MX" b="1" i="0"/>
            <a:t>Gerencia</a:t>
          </a:r>
          <a:r>
            <a:rPr lang="es-MX"/>
            <a:t/>
          </a:r>
          <a:br>
            <a:rPr lang="es-MX"/>
          </a:br>
          <a:r>
            <a:rPr lang="es-MX"/>
            <a:t>Allan Ulises Zepeda Ibara</a:t>
          </a:r>
        </a:p>
      </dgm:t>
    </dgm:pt>
    <dgm:pt modelId="{7F5EAD20-569A-4176-87A9-8720A346ADBE}" type="parTrans" cxnId="{AA93F9FF-0D2A-48FC-9998-BF210E295DF4}">
      <dgm:prSet/>
      <dgm:spPr/>
      <dgm:t>
        <a:bodyPr/>
        <a:lstStyle/>
        <a:p>
          <a:endParaRPr lang="es-MX"/>
        </a:p>
      </dgm:t>
    </dgm:pt>
    <dgm:pt modelId="{47A7D022-FB75-482B-9ECA-5BE596494466}" type="sibTrans" cxnId="{AA93F9FF-0D2A-48FC-9998-BF210E295DF4}">
      <dgm:prSet/>
      <dgm:spPr/>
      <dgm:t>
        <a:bodyPr/>
        <a:lstStyle/>
        <a:p>
          <a:endParaRPr lang="es-MX"/>
        </a:p>
      </dgm:t>
    </dgm:pt>
    <dgm:pt modelId="{50EA6F4C-8DF8-4897-BCC0-8445AEC32F56}">
      <dgm:prSet phldrT="[Texto]"/>
      <dgm:spPr/>
      <dgm:t>
        <a:bodyPr/>
        <a:lstStyle/>
        <a:p>
          <a:r>
            <a:rPr lang="es-MX" b="1"/>
            <a:t>Contabilidad</a:t>
          </a:r>
          <a:r>
            <a:rPr lang="es-MX"/>
            <a:t/>
          </a:r>
          <a:br>
            <a:rPr lang="es-MX"/>
          </a:br>
          <a:r>
            <a:rPr lang="es-MX"/>
            <a:t>Jonathan Arcos Ayala</a:t>
          </a:r>
        </a:p>
      </dgm:t>
    </dgm:pt>
    <dgm:pt modelId="{FEBCB15D-21BC-482F-A656-3FC6715924B7}" type="parTrans" cxnId="{DEB0B71E-A3C2-40BF-8E7E-8AE79E83A168}">
      <dgm:prSet/>
      <dgm:spPr/>
      <dgm:t>
        <a:bodyPr/>
        <a:lstStyle/>
        <a:p>
          <a:endParaRPr lang="es-MX"/>
        </a:p>
      </dgm:t>
    </dgm:pt>
    <dgm:pt modelId="{C82C6173-2398-4E4E-BA4E-0430BF635761}" type="sibTrans" cxnId="{DEB0B71E-A3C2-40BF-8E7E-8AE79E83A168}">
      <dgm:prSet/>
      <dgm:spPr/>
      <dgm:t>
        <a:bodyPr/>
        <a:lstStyle/>
        <a:p>
          <a:endParaRPr lang="es-MX"/>
        </a:p>
      </dgm:t>
    </dgm:pt>
    <dgm:pt modelId="{08DD2E33-4BE1-4F3B-8482-414EB40C530C}">
      <dgm:prSet phldrT="[Texto]"/>
      <dgm:spPr/>
      <dgm:t>
        <a:bodyPr/>
        <a:lstStyle/>
        <a:p>
          <a:r>
            <a:rPr lang="es-MX" b="1"/>
            <a:t>Capital Humano</a:t>
          </a:r>
          <a:r>
            <a:rPr lang="es-MX"/>
            <a:t/>
          </a:r>
          <a:br>
            <a:rPr lang="es-MX"/>
          </a:br>
          <a:r>
            <a:rPr lang="es-MX"/>
            <a:t>Jonathan Arcos Ayala</a:t>
          </a:r>
        </a:p>
      </dgm:t>
    </dgm:pt>
    <dgm:pt modelId="{3FD23C5A-3CA2-47C7-81E7-518F4DF45E94}" type="parTrans" cxnId="{4FF4110E-F9DF-49CC-9CDF-713836C257DF}">
      <dgm:prSet/>
      <dgm:spPr/>
      <dgm:t>
        <a:bodyPr/>
        <a:lstStyle/>
        <a:p>
          <a:endParaRPr lang="es-MX"/>
        </a:p>
      </dgm:t>
    </dgm:pt>
    <dgm:pt modelId="{1AEAC546-180D-4511-A9E9-B5FDFFA3EA19}" type="sibTrans" cxnId="{4FF4110E-F9DF-49CC-9CDF-713836C257DF}">
      <dgm:prSet/>
      <dgm:spPr/>
      <dgm:t>
        <a:bodyPr/>
        <a:lstStyle/>
        <a:p>
          <a:endParaRPr lang="es-MX"/>
        </a:p>
      </dgm:t>
    </dgm:pt>
    <dgm:pt modelId="{879D1DA6-398D-478E-9AAB-D35BD79017E7}">
      <dgm:prSet phldrT="[Texto]"/>
      <dgm:spPr/>
      <dgm:t>
        <a:bodyPr/>
        <a:lstStyle/>
        <a:p>
          <a:r>
            <a:rPr lang="es-MX" b="1"/>
            <a:t>Mercadotecnia</a:t>
          </a:r>
        </a:p>
      </dgm:t>
    </dgm:pt>
    <dgm:pt modelId="{501169FC-EDFF-44D4-A748-CB6968FA9982}" type="parTrans" cxnId="{4A89317A-273A-428C-9723-2052BF5BBB78}">
      <dgm:prSet/>
      <dgm:spPr/>
      <dgm:t>
        <a:bodyPr/>
        <a:lstStyle/>
        <a:p>
          <a:endParaRPr lang="es-MX"/>
        </a:p>
      </dgm:t>
    </dgm:pt>
    <dgm:pt modelId="{A3D6CC46-93E2-48B0-A398-39A8EE505816}" type="sibTrans" cxnId="{4A89317A-273A-428C-9723-2052BF5BBB78}">
      <dgm:prSet/>
      <dgm:spPr/>
      <dgm:t>
        <a:bodyPr/>
        <a:lstStyle/>
        <a:p>
          <a:endParaRPr lang="es-MX"/>
        </a:p>
      </dgm:t>
    </dgm:pt>
    <dgm:pt modelId="{0896F38E-CE65-40D3-9D60-33ABD234BBF7}">
      <dgm:prSet phldrT="[Texto]"/>
      <dgm:spPr/>
      <dgm:t>
        <a:bodyPr/>
        <a:lstStyle/>
        <a:p>
          <a:r>
            <a:rPr lang="es-MX" b="1"/>
            <a:t>Cocina</a:t>
          </a:r>
        </a:p>
      </dgm:t>
    </dgm:pt>
    <dgm:pt modelId="{363E11A2-7A8B-4F0E-89CE-0FE50A8C36FE}" type="parTrans" cxnId="{B59BCC4B-A75D-4EA1-883C-6A4FD9BB9233}">
      <dgm:prSet/>
      <dgm:spPr/>
      <dgm:t>
        <a:bodyPr/>
        <a:lstStyle/>
        <a:p>
          <a:endParaRPr lang="es-MX"/>
        </a:p>
      </dgm:t>
    </dgm:pt>
    <dgm:pt modelId="{A4BFAFAC-1E9A-482F-8251-169008E36DBA}" type="sibTrans" cxnId="{B59BCC4B-A75D-4EA1-883C-6A4FD9BB9233}">
      <dgm:prSet/>
      <dgm:spPr/>
      <dgm:t>
        <a:bodyPr/>
        <a:lstStyle/>
        <a:p>
          <a:endParaRPr lang="es-MX"/>
        </a:p>
      </dgm:t>
    </dgm:pt>
    <dgm:pt modelId="{EDE03CE1-FB28-41B8-A8FB-F3ABFBC1D8F1}" type="pres">
      <dgm:prSet presAssocID="{2724DF8F-4B3B-4832-82BC-376A4FA303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BFEC3C5A-D74B-4747-9F95-D223D1B8FE9E}" type="pres">
      <dgm:prSet presAssocID="{A488294D-0905-4C28-9F02-9870E1C516DB}" presName="hierRoot1" presStyleCnt="0">
        <dgm:presLayoutVars>
          <dgm:hierBranch val="init"/>
        </dgm:presLayoutVars>
      </dgm:prSet>
      <dgm:spPr/>
    </dgm:pt>
    <dgm:pt modelId="{5D1F4325-5641-47C2-B45C-DCB10DDEA0BE}" type="pres">
      <dgm:prSet presAssocID="{A488294D-0905-4C28-9F02-9870E1C516DB}" presName="rootComposite1" presStyleCnt="0"/>
      <dgm:spPr/>
    </dgm:pt>
    <dgm:pt modelId="{D76ADA73-A945-4545-A3C8-8AACACD459EF}" type="pres">
      <dgm:prSet presAssocID="{A488294D-0905-4C28-9F02-9870E1C516D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2A5F3A2-C9FB-4B95-A3A9-188E4623173E}" type="pres">
      <dgm:prSet presAssocID="{A488294D-0905-4C28-9F02-9870E1C516DB}" presName="rootConnector1" presStyleLbl="node1" presStyleIdx="0" presStyleCnt="0"/>
      <dgm:spPr/>
      <dgm:t>
        <a:bodyPr/>
        <a:lstStyle/>
        <a:p>
          <a:endParaRPr lang="es-MX"/>
        </a:p>
      </dgm:t>
    </dgm:pt>
    <dgm:pt modelId="{2AB8786D-D356-483F-8D4C-2726EC308059}" type="pres">
      <dgm:prSet presAssocID="{A488294D-0905-4C28-9F02-9870E1C516DB}" presName="hierChild2" presStyleCnt="0"/>
      <dgm:spPr/>
    </dgm:pt>
    <dgm:pt modelId="{E3AAE54D-9711-4932-A8DC-7021CD9AF660}" type="pres">
      <dgm:prSet presAssocID="{FEBCB15D-21BC-482F-A656-3FC6715924B7}" presName="Name37" presStyleLbl="parChTrans1D2" presStyleIdx="0" presStyleCnt="4"/>
      <dgm:spPr/>
      <dgm:t>
        <a:bodyPr/>
        <a:lstStyle/>
        <a:p>
          <a:endParaRPr lang="es-MX"/>
        </a:p>
      </dgm:t>
    </dgm:pt>
    <dgm:pt modelId="{FF8AE74E-E868-4FC0-B6F4-6C0C3A981684}" type="pres">
      <dgm:prSet presAssocID="{50EA6F4C-8DF8-4897-BCC0-8445AEC32F56}" presName="hierRoot2" presStyleCnt="0">
        <dgm:presLayoutVars>
          <dgm:hierBranch val="init"/>
        </dgm:presLayoutVars>
      </dgm:prSet>
      <dgm:spPr/>
    </dgm:pt>
    <dgm:pt modelId="{3C333010-6B4F-412F-A491-5CC636B8C4A8}" type="pres">
      <dgm:prSet presAssocID="{50EA6F4C-8DF8-4897-BCC0-8445AEC32F56}" presName="rootComposite" presStyleCnt="0"/>
      <dgm:spPr/>
    </dgm:pt>
    <dgm:pt modelId="{451001ED-ACB6-4210-82CD-F4C0F485E53A}" type="pres">
      <dgm:prSet presAssocID="{50EA6F4C-8DF8-4897-BCC0-8445AEC32F5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C892CC0-5D4D-4311-B80F-37DCD7E69F64}" type="pres">
      <dgm:prSet presAssocID="{50EA6F4C-8DF8-4897-BCC0-8445AEC32F56}" presName="rootConnector" presStyleLbl="node2" presStyleIdx="0" presStyleCnt="4"/>
      <dgm:spPr/>
      <dgm:t>
        <a:bodyPr/>
        <a:lstStyle/>
        <a:p>
          <a:endParaRPr lang="es-MX"/>
        </a:p>
      </dgm:t>
    </dgm:pt>
    <dgm:pt modelId="{17843B07-DDDD-4973-89BC-1B691EC327BB}" type="pres">
      <dgm:prSet presAssocID="{50EA6F4C-8DF8-4897-BCC0-8445AEC32F56}" presName="hierChild4" presStyleCnt="0"/>
      <dgm:spPr/>
    </dgm:pt>
    <dgm:pt modelId="{520ED66A-317F-4EF9-AC41-E753ED75E398}" type="pres">
      <dgm:prSet presAssocID="{50EA6F4C-8DF8-4897-BCC0-8445AEC32F56}" presName="hierChild5" presStyleCnt="0"/>
      <dgm:spPr/>
    </dgm:pt>
    <dgm:pt modelId="{CC8B05C5-5D5D-4AD2-AC70-A22DD3D4D32D}" type="pres">
      <dgm:prSet presAssocID="{3FD23C5A-3CA2-47C7-81E7-518F4DF45E94}" presName="Name37" presStyleLbl="parChTrans1D2" presStyleIdx="1" presStyleCnt="4"/>
      <dgm:spPr/>
      <dgm:t>
        <a:bodyPr/>
        <a:lstStyle/>
        <a:p>
          <a:endParaRPr lang="es-MX"/>
        </a:p>
      </dgm:t>
    </dgm:pt>
    <dgm:pt modelId="{4B436AEF-DE99-4B9A-906E-74595CF0069B}" type="pres">
      <dgm:prSet presAssocID="{08DD2E33-4BE1-4F3B-8482-414EB40C530C}" presName="hierRoot2" presStyleCnt="0">
        <dgm:presLayoutVars>
          <dgm:hierBranch val="init"/>
        </dgm:presLayoutVars>
      </dgm:prSet>
      <dgm:spPr/>
    </dgm:pt>
    <dgm:pt modelId="{D1D77DEF-BA89-4839-BCC3-8BCF1835E48E}" type="pres">
      <dgm:prSet presAssocID="{08DD2E33-4BE1-4F3B-8482-414EB40C530C}" presName="rootComposite" presStyleCnt="0"/>
      <dgm:spPr/>
    </dgm:pt>
    <dgm:pt modelId="{16F7DFFC-38AC-4A63-BE9A-1D860CF0255A}" type="pres">
      <dgm:prSet presAssocID="{08DD2E33-4BE1-4F3B-8482-414EB40C530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BB0FEED-BE50-40EF-A446-D4CF2360DEEA}" type="pres">
      <dgm:prSet presAssocID="{08DD2E33-4BE1-4F3B-8482-414EB40C530C}" presName="rootConnector" presStyleLbl="node2" presStyleIdx="1" presStyleCnt="4"/>
      <dgm:spPr/>
      <dgm:t>
        <a:bodyPr/>
        <a:lstStyle/>
        <a:p>
          <a:endParaRPr lang="es-MX"/>
        </a:p>
      </dgm:t>
    </dgm:pt>
    <dgm:pt modelId="{EDB0FB10-B127-4A20-BECB-DC749C6CE10B}" type="pres">
      <dgm:prSet presAssocID="{08DD2E33-4BE1-4F3B-8482-414EB40C530C}" presName="hierChild4" presStyleCnt="0"/>
      <dgm:spPr/>
    </dgm:pt>
    <dgm:pt modelId="{92EC2745-53D8-4A76-8A5D-60D2F1CE69C2}" type="pres">
      <dgm:prSet presAssocID="{08DD2E33-4BE1-4F3B-8482-414EB40C530C}" presName="hierChild5" presStyleCnt="0"/>
      <dgm:spPr/>
    </dgm:pt>
    <dgm:pt modelId="{25C7E23F-7DBD-4CBA-8869-A23B1F8C19A1}" type="pres">
      <dgm:prSet presAssocID="{501169FC-EDFF-44D4-A748-CB6968FA9982}" presName="Name37" presStyleLbl="parChTrans1D2" presStyleIdx="2" presStyleCnt="4"/>
      <dgm:spPr/>
      <dgm:t>
        <a:bodyPr/>
        <a:lstStyle/>
        <a:p>
          <a:endParaRPr lang="es-MX"/>
        </a:p>
      </dgm:t>
    </dgm:pt>
    <dgm:pt modelId="{96E38061-77E4-4C95-B89F-930507B66CF0}" type="pres">
      <dgm:prSet presAssocID="{879D1DA6-398D-478E-9AAB-D35BD79017E7}" presName="hierRoot2" presStyleCnt="0">
        <dgm:presLayoutVars>
          <dgm:hierBranch val="init"/>
        </dgm:presLayoutVars>
      </dgm:prSet>
      <dgm:spPr/>
    </dgm:pt>
    <dgm:pt modelId="{CFF6FD83-7B0A-4F48-AC9A-9333A37B0846}" type="pres">
      <dgm:prSet presAssocID="{879D1DA6-398D-478E-9AAB-D35BD79017E7}" presName="rootComposite" presStyleCnt="0"/>
      <dgm:spPr/>
    </dgm:pt>
    <dgm:pt modelId="{39647EDD-E9BE-4643-BCDA-E713593572D0}" type="pres">
      <dgm:prSet presAssocID="{879D1DA6-398D-478E-9AAB-D35BD79017E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CDBE6A4-CBD9-428F-843C-96F2DDDD2AE5}" type="pres">
      <dgm:prSet presAssocID="{879D1DA6-398D-478E-9AAB-D35BD79017E7}" presName="rootConnector" presStyleLbl="node2" presStyleIdx="2" presStyleCnt="4"/>
      <dgm:spPr/>
      <dgm:t>
        <a:bodyPr/>
        <a:lstStyle/>
        <a:p>
          <a:endParaRPr lang="es-MX"/>
        </a:p>
      </dgm:t>
    </dgm:pt>
    <dgm:pt modelId="{2AC60F9F-C0F5-436F-8404-CFDDE2FD8FB2}" type="pres">
      <dgm:prSet presAssocID="{879D1DA6-398D-478E-9AAB-D35BD79017E7}" presName="hierChild4" presStyleCnt="0"/>
      <dgm:spPr/>
    </dgm:pt>
    <dgm:pt modelId="{478D29FC-B55E-4A1B-ADA2-B0D6419F71A6}" type="pres">
      <dgm:prSet presAssocID="{879D1DA6-398D-478E-9AAB-D35BD79017E7}" presName="hierChild5" presStyleCnt="0"/>
      <dgm:spPr/>
    </dgm:pt>
    <dgm:pt modelId="{289DF456-AC20-4196-B26A-C7D14EF1871A}" type="pres">
      <dgm:prSet presAssocID="{363E11A2-7A8B-4F0E-89CE-0FE50A8C36FE}" presName="Name37" presStyleLbl="parChTrans1D2" presStyleIdx="3" presStyleCnt="4"/>
      <dgm:spPr/>
      <dgm:t>
        <a:bodyPr/>
        <a:lstStyle/>
        <a:p>
          <a:endParaRPr lang="es-MX"/>
        </a:p>
      </dgm:t>
    </dgm:pt>
    <dgm:pt modelId="{E68D9A4C-5631-4320-A66C-13A607A8062C}" type="pres">
      <dgm:prSet presAssocID="{0896F38E-CE65-40D3-9D60-33ABD234BBF7}" presName="hierRoot2" presStyleCnt="0">
        <dgm:presLayoutVars>
          <dgm:hierBranch val="init"/>
        </dgm:presLayoutVars>
      </dgm:prSet>
      <dgm:spPr/>
    </dgm:pt>
    <dgm:pt modelId="{D7EC5ED1-BF69-457D-9BE0-27D83FE158A3}" type="pres">
      <dgm:prSet presAssocID="{0896F38E-CE65-40D3-9D60-33ABD234BBF7}" presName="rootComposite" presStyleCnt="0"/>
      <dgm:spPr/>
    </dgm:pt>
    <dgm:pt modelId="{454961C3-3CC3-405F-986E-95088F3952C1}" type="pres">
      <dgm:prSet presAssocID="{0896F38E-CE65-40D3-9D60-33ABD234BBF7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FB3B0953-8832-416E-B561-0B8DF68C9986}" type="pres">
      <dgm:prSet presAssocID="{0896F38E-CE65-40D3-9D60-33ABD234BBF7}" presName="rootConnector" presStyleLbl="node2" presStyleIdx="3" presStyleCnt="4"/>
      <dgm:spPr/>
      <dgm:t>
        <a:bodyPr/>
        <a:lstStyle/>
        <a:p>
          <a:endParaRPr lang="es-MX"/>
        </a:p>
      </dgm:t>
    </dgm:pt>
    <dgm:pt modelId="{7C433D98-2343-4B53-92EC-09ACABFF3C63}" type="pres">
      <dgm:prSet presAssocID="{0896F38E-CE65-40D3-9D60-33ABD234BBF7}" presName="hierChild4" presStyleCnt="0"/>
      <dgm:spPr/>
    </dgm:pt>
    <dgm:pt modelId="{4CCF6855-3270-41B6-BF6A-23DAC0456703}" type="pres">
      <dgm:prSet presAssocID="{0896F38E-CE65-40D3-9D60-33ABD234BBF7}" presName="hierChild5" presStyleCnt="0"/>
      <dgm:spPr/>
    </dgm:pt>
    <dgm:pt modelId="{613929A1-F09F-43B1-8A38-72DE8DE89E9F}" type="pres">
      <dgm:prSet presAssocID="{A488294D-0905-4C28-9F02-9870E1C516DB}" presName="hierChild3" presStyleCnt="0"/>
      <dgm:spPr/>
    </dgm:pt>
  </dgm:ptLst>
  <dgm:cxnLst>
    <dgm:cxn modelId="{FE6B7887-59DA-48C9-BAA3-C6C9E9E300BE}" type="presOf" srcId="{A488294D-0905-4C28-9F02-9870E1C516DB}" destId="{D76ADA73-A945-4545-A3C8-8AACACD459EF}" srcOrd="0" destOrd="0" presId="urn:microsoft.com/office/officeart/2005/8/layout/orgChart1"/>
    <dgm:cxn modelId="{4FF4110E-F9DF-49CC-9CDF-713836C257DF}" srcId="{A488294D-0905-4C28-9F02-9870E1C516DB}" destId="{08DD2E33-4BE1-4F3B-8482-414EB40C530C}" srcOrd="1" destOrd="0" parTransId="{3FD23C5A-3CA2-47C7-81E7-518F4DF45E94}" sibTransId="{1AEAC546-180D-4511-A9E9-B5FDFFA3EA19}"/>
    <dgm:cxn modelId="{BD1CA96F-C274-40B5-A83F-4A67F29E88F1}" type="presOf" srcId="{363E11A2-7A8B-4F0E-89CE-0FE50A8C36FE}" destId="{289DF456-AC20-4196-B26A-C7D14EF1871A}" srcOrd="0" destOrd="0" presId="urn:microsoft.com/office/officeart/2005/8/layout/orgChart1"/>
    <dgm:cxn modelId="{AA93F9FF-0D2A-48FC-9998-BF210E295DF4}" srcId="{2724DF8F-4B3B-4832-82BC-376A4FA303BC}" destId="{A488294D-0905-4C28-9F02-9870E1C516DB}" srcOrd="0" destOrd="0" parTransId="{7F5EAD20-569A-4176-87A9-8720A346ADBE}" sibTransId="{47A7D022-FB75-482B-9ECA-5BE596494466}"/>
    <dgm:cxn modelId="{9B38CA43-E0CA-44C4-9802-CCC6A1DACAA1}" type="presOf" srcId="{879D1DA6-398D-478E-9AAB-D35BD79017E7}" destId="{39647EDD-E9BE-4643-BCDA-E713593572D0}" srcOrd="0" destOrd="0" presId="urn:microsoft.com/office/officeart/2005/8/layout/orgChart1"/>
    <dgm:cxn modelId="{17D0B2F5-5414-4D2E-8C22-2D6FAE2C6B9A}" type="presOf" srcId="{08DD2E33-4BE1-4F3B-8482-414EB40C530C}" destId="{DBB0FEED-BE50-40EF-A446-D4CF2360DEEA}" srcOrd="1" destOrd="0" presId="urn:microsoft.com/office/officeart/2005/8/layout/orgChart1"/>
    <dgm:cxn modelId="{070B08AD-521B-40CC-B29D-6151625B48D7}" type="presOf" srcId="{3FD23C5A-3CA2-47C7-81E7-518F4DF45E94}" destId="{CC8B05C5-5D5D-4AD2-AC70-A22DD3D4D32D}" srcOrd="0" destOrd="0" presId="urn:microsoft.com/office/officeart/2005/8/layout/orgChart1"/>
    <dgm:cxn modelId="{629F3888-BB46-42CF-9CB2-6B5A053169CB}" type="presOf" srcId="{A488294D-0905-4C28-9F02-9870E1C516DB}" destId="{D2A5F3A2-C9FB-4B95-A3A9-188E4623173E}" srcOrd="1" destOrd="0" presId="urn:microsoft.com/office/officeart/2005/8/layout/orgChart1"/>
    <dgm:cxn modelId="{4A89317A-273A-428C-9723-2052BF5BBB78}" srcId="{A488294D-0905-4C28-9F02-9870E1C516DB}" destId="{879D1DA6-398D-478E-9AAB-D35BD79017E7}" srcOrd="2" destOrd="0" parTransId="{501169FC-EDFF-44D4-A748-CB6968FA9982}" sibTransId="{A3D6CC46-93E2-48B0-A398-39A8EE505816}"/>
    <dgm:cxn modelId="{0CD9FC64-8053-4A51-9CD7-B06DEA5F9477}" type="presOf" srcId="{50EA6F4C-8DF8-4897-BCC0-8445AEC32F56}" destId="{3C892CC0-5D4D-4311-B80F-37DCD7E69F64}" srcOrd="1" destOrd="0" presId="urn:microsoft.com/office/officeart/2005/8/layout/orgChart1"/>
    <dgm:cxn modelId="{DEB0B71E-A3C2-40BF-8E7E-8AE79E83A168}" srcId="{A488294D-0905-4C28-9F02-9870E1C516DB}" destId="{50EA6F4C-8DF8-4897-BCC0-8445AEC32F56}" srcOrd="0" destOrd="0" parTransId="{FEBCB15D-21BC-482F-A656-3FC6715924B7}" sibTransId="{C82C6173-2398-4E4E-BA4E-0430BF635761}"/>
    <dgm:cxn modelId="{F58CDCC9-09CC-40A1-8295-057F46CD0088}" type="presOf" srcId="{50EA6F4C-8DF8-4897-BCC0-8445AEC32F56}" destId="{451001ED-ACB6-4210-82CD-F4C0F485E53A}" srcOrd="0" destOrd="0" presId="urn:microsoft.com/office/officeart/2005/8/layout/orgChart1"/>
    <dgm:cxn modelId="{590360A6-FDC0-4482-859F-BF7847BB28B2}" type="presOf" srcId="{2724DF8F-4B3B-4832-82BC-376A4FA303BC}" destId="{EDE03CE1-FB28-41B8-A8FB-F3ABFBC1D8F1}" srcOrd="0" destOrd="0" presId="urn:microsoft.com/office/officeart/2005/8/layout/orgChart1"/>
    <dgm:cxn modelId="{F4FBCA9A-8E62-46EB-B458-841A0BB8DC9A}" type="presOf" srcId="{0896F38E-CE65-40D3-9D60-33ABD234BBF7}" destId="{FB3B0953-8832-416E-B561-0B8DF68C9986}" srcOrd="1" destOrd="0" presId="urn:microsoft.com/office/officeart/2005/8/layout/orgChart1"/>
    <dgm:cxn modelId="{D464868D-0D21-4121-8D8F-6D0AFC19E503}" type="presOf" srcId="{0896F38E-CE65-40D3-9D60-33ABD234BBF7}" destId="{454961C3-3CC3-405F-986E-95088F3952C1}" srcOrd="0" destOrd="0" presId="urn:microsoft.com/office/officeart/2005/8/layout/orgChart1"/>
    <dgm:cxn modelId="{94165958-250D-4272-80E9-6AA0A84E884B}" type="presOf" srcId="{08DD2E33-4BE1-4F3B-8482-414EB40C530C}" destId="{16F7DFFC-38AC-4A63-BE9A-1D860CF0255A}" srcOrd="0" destOrd="0" presId="urn:microsoft.com/office/officeart/2005/8/layout/orgChart1"/>
    <dgm:cxn modelId="{B59BCC4B-A75D-4EA1-883C-6A4FD9BB9233}" srcId="{A488294D-0905-4C28-9F02-9870E1C516DB}" destId="{0896F38E-CE65-40D3-9D60-33ABD234BBF7}" srcOrd="3" destOrd="0" parTransId="{363E11A2-7A8B-4F0E-89CE-0FE50A8C36FE}" sibTransId="{A4BFAFAC-1E9A-482F-8251-169008E36DBA}"/>
    <dgm:cxn modelId="{4161A521-6AD7-41DB-BA5C-D6C9792A75F9}" type="presOf" srcId="{501169FC-EDFF-44D4-A748-CB6968FA9982}" destId="{25C7E23F-7DBD-4CBA-8869-A23B1F8C19A1}" srcOrd="0" destOrd="0" presId="urn:microsoft.com/office/officeart/2005/8/layout/orgChart1"/>
    <dgm:cxn modelId="{908A1CC2-21B6-40E1-8A3E-2C0A6E56BF76}" type="presOf" srcId="{FEBCB15D-21BC-482F-A656-3FC6715924B7}" destId="{E3AAE54D-9711-4932-A8DC-7021CD9AF660}" srcOrd="0" destOrd="0" presId="urn:microsoft.com/office/officeart/2005/8/layout/orgChart1"/>
    <dgm:cxn modelId="{77EA6B9B-C0EA-42AE-AF63-E5983CDFD9E1}" type="presOf" srcId="{879D1DA6-398D-478E-9AAB-D35BD79017E7}" destId="{6CDBE6A4-CBD9-428F-843C-96F2DDDD2AE5}" srcOrd="1" destOrd="0" presId="urn:microsoft.com/office/officeart/2005/8/layout/orgChart1"/>
    <dgm:cxn modelId="{E2C29343-482E-4226-AF11-1C3EA185A22C}" type="presParOf" srcId="{EDE03CE1-FB28-41B8-A8FB-F3ABFBC1D8F1}" destId="{BFEC3C5A-D74B-4747-9F95-D223D1B8FE9E}" srcOrd="0" destOrd="0" presId="urn:microsoft.com/office/officeart/2005/8/layout/orgChart1"/>
    <dgm:cxn modelId="{89DFDA65-F1E7-4EC4-B810-6173E586B2A4}" type="presParOf" srcId="{BFEC3C5A-D74B-4747-9F95-D223D1B8FE9E}" destId="{5D1F4325-5641-47C2-B45C-DCB10DDEA0BE}" srcOrd="0" destOrd="0" presId="urn:microsoft.com/office/officeart/2005/8/layout/orgChart1"/>
    <dgm:cxn modelId="{E8B9816A-805B-4170-9212-8CA025CA9172}" type="presParOf" srcId="{5D1F4325-5641-47C2-B45C-DCB10DDEA0BE}" destId="{D76ADA73-A945-4545-A3C8-8AACACD459EF}" srcOrd="0" destOrd="0" presId="urn:microsoft.com/office/officeart/2005/8/layout/orgChart1"/>
    <dgm:cxn modelId="{E11F0DD6-7DB8-415D-8295-9B09ACD9F670}" type="presParOf" srcId="{5D1F4325-5641-47C2-B45C-DCB10DDEA0BE}" destId="{D2A5F3A2-C9FB-4B95-A3A9-188E4623173E}" srcOrd="1" destOrd="0" presId="urn:microsoft.com/office/officeart/2005/8/layout/orgChart1"/>
    <dgm:cxn modelId="{E36E7212-9046-4270-B99E-D1ADC0EE7C76}" type="presParOf" srcId="{BFEC3C5A-D74B-4747-9F95-D223D1B8FE9E}" destId="{2AB8786D-D356-483F-8D4C-2726EC308059}" srcOrd="1" destOrd="0" presId="urn:microsoft.com/office/officeart/2005/8/layout/orgChart1"/>
    <dgm:cxn modelId="{AD3CF926-FDF4-41CF-940B-1C7FD16703D1}" type="presParOf" srcId="{2AB8786D-D356-483F-8D4C-2726EC308059}" destId="{E3AAE54D-9711-4932-A8DC-7021CD9AF660}" srcOrd="0" destOrd="0" presId="urn:microsoft.com/office/officeart/2005/8/layout/orgChart1"/>
    <dgm:cxn modelId="{F831EE41-B10D-455D-9328-364C69670498}" type="presParOf" srcId="{2AB8786D-D356-483F-8D4C-2726EC308059}" destId="{FF8AE74E-E868-4FC0-B6F4-6C0C3A981684}" srcOrd="1" destOrd="0" presId="urn:microsoft.com/office/officeart/2005/8/layout/orgChart1"/>
    <dgm:cxn modelId="{F061EEF9-F185-4270-8E83-D8280D437D80}" type="presParOf" srcId="{FF8AE74E-E868-4FC0-B6F4-6C0C3A981684}" destId="{3C333010-6B4F-412F-A491-5CC636B8C4A8}" srcOrd="0" destOrd="0" presId="urn:microsoft.com/office/officeart/2005/8/layout/orgChart1"/>
    <dgm:cxn modelId="{3528DA41-19D6-4BFA-B6B0-DEC4E5FD497A}" type="presParOf" srcId="{3C333010-6B4F-412F-A491-5CC636B8C4A8}" destId="{451001ED-ACB6-4210-82CD-F4C0F485E53A}" srcOrd="0" destOrd="0" presId="urn:microsoft.com/office/officeart/2005/8/layout/orgChart1"/>
    <dgm:cxn modelId="{AA064183-F447-4676-AFB3-1C0B7421229E}" type="presParOf" srcId="{3C333010-6B4F-412F-A491-5CC636B8C4A8}" destId="{3C892CC0-5D4D-4311-B80F-37DCD7E69F64}" srcOrd="1" destOrd="0" presId="urn:microsoft.com/office/officeart/2005/8/layout/orgChart1"/>
    <dgm:cxn modelId="{D6E105AB-6AC1-480B-88AA-6F3603560C79}" type="presParOf" srcId="{FF8AE74E-E868-4FC0-B6F4-6C0C3A981684}" destId="{17843B07-DDDD-4973-89BC-1B691EC327BB}" srcOrd="1" destOrd="0" presId="urn:microsoft.com/office/officeart/2005/8/layout/orgChart1"/>
    <dgm:cxn modelId="{3168E883-625C-42C1-A7FC-208D70CFA7D8}" type="presParOf" srcId="{FF8AE74E-E868-4FC0-B6F4-6C0C3A981684}" destId="{520ED66A-317F-4EF9-AC41-E753ED75E398}" srcOrd="2" destOrd="0" presId="urn:microsoft.com/office/officeart/2005/8/layout/orgChart1"/>
    <dgm:cxn modelId="{169B389F-4E01-4847-89B9-1B5A6C56458C}" type="presParOf" srcId="{2AB8786D-D356-483F-8D4C-2726EC308059}" destId="{CC8B05C5-5D5D-4AD2-AC70-A22DD3D4D32D}" srcOrd="2" destOrd="0" presId="urn:microsoft.com/office/officeart/2005/8/layout/orgChart1"/>
    <dgm:cxn modelId="{312F0B62-AE2C-4ADF-9D64-891E6A006D09}" type="presParOf" srcId="{2AB8786D-D356-483F-8D4C-2726EC308059}" destId="{4B436AEF-DE99-4B9A-906E-74595CF0069B}" srcOrd="3" destOrd="0" presId="urn:microsoft.com/office/officeart/2005/8/layout/orgChart1"/>
    <dgm:cxn modelId="{BB0401FC-A22A-4F2C-8B98-C88676D98137}" type="presParOf" srcId="{4B436AEF-DE99-4B9A-906E-74595CF0069B}" destId="{D1D77DEF-BA89-4839-BCC3-8BCF1835E48E}" srcOrd="0" destOrd="0" presId="urn:microsoft.com/office/officeart/2005/8/layout/orgChart1"/>
    <dgm:cxn modelId="{61D25186-2004-44D3-9E62-51A5E1172875}" type="presParOf" srcId="{D1D77DEF-BA89-4839-BCC3-8BCF1835E48E}" destId="{16F7DFFC-38AC-4A63-BE9A-1D860CF0255A}" srcOrd="0" destOrd="0" presId="urn:microsoft.com/office/officeart/2005/8/layout/orgChart1"/>
    <dgm:cxn modelId="{9A9C9A28-218F-4DFC-8ED2-8517BCBD8D15}" type="presParOf" srcId="{D1D77DEF-BA89-4839-BCC3-8BCF1835E48E}" destId="{DBB0FEED-BE50-40EF-A446-D4CF2360DEEA}" srcOrd="1" destOrd="0" presId="urn:microsoft.com/office/officeart/2005/8/layout/orgChart1"/>
    <dgm:cxn modelId="{84AE077E-412F-4405-9331-0A8B7A60751C}" type="presParOf" srcId="{4B436AEF-DE99-4B9A-906E-74595CF0069B}" destId="{EDB0FB10-B127-4A20-BECB-DC749C6CE10B}" srcOrd="1" destOrd="0" presId="urn:microsoft.com/office/officeart/2005/8/layout/orgChart1"/>
    <dgm:cxn modelId="{7CB05795-230A-4A80-8CEC-0DDB1F84C97A}" type="presParOf" srcId="{4B436AEF-DE99-4B9A-906E-74595CF0069B}" destId="{92EC2745-53D8-4A76-8A5D-60D2F1CE69C2}" srcOrd="2" destOrd="0" presId="urn:microsoft.com/office/officeart/2005/8/layout/orgChart1"/>
    <dgm:cxn modelId="{0AA4D50C-4AB6-4341-A57C-F81FD78F7B53}" type="presParOf" srcId="{2AB8786D-D356-483F-8D4C-2726EC308059}" destId="{25C7E23F-7DBD-4CBA-8869-A23B1F8C19A1}" srcOrd="4" destOrd="0" presId="urn:microsoft.com/office/officeart/2005/8/layout/orgChart1"/>
    <dgm:cxn modelId="{FB0256F1-43C3-4C93-A569-B5F4433CCC33}" type="presParOf" srcId="{2AB8786D-D356-483F-8D4C-2726EC308059}" destId="{96E38061-77E4-4C95-B89F-930507B66CF0}" srcOrd="5" destOrd="0" presId="urn:microsoft.com/office/officeart/2005/8/layout/orgChart1"/>
    <dgm:cxn modelId="{C75CC47F-4A1F-48B8-9118-FB94D08F2BA0}" type="presParOf" srcId="{96E38061-77E4-4C95-B89F-930507B66CF0}" destId="{CFF6FD83-7B0A-4F48-AC9A-9333A37B0846}" srcOrd="0" destOrd="0" presId="urn:microsoft.com/office/officeart/2005/8/layout/orgChart1"/>
    <dgm:cxn modelId="{BBA0D6F1-2220-4898-B7AA-F4688856D386}" type="presParOf" srcId="{CFF6FD83-7B0A-4F48-AC9A-9333A37B0846}" destId="{39647EDD-E9BE-4643-BCDA-E713593572D0}" srcOrd="0" destOrd="0" presId="urn:microsoft.com/office/officeart/2005/8/layout/orgChart1"/>
    <dgm:cxn modelId="{CD4A8767-FBB5-43B4-B275-1AC73C473851}" type="presParOf" srcId="{CFF6FD83-7B0A-4F48-AC9A-9333A37B0846}" destId="{6CDBE6A4-CBD9-428F-843C-96F2DDDD2AE5}" srcOrd="1" destOrd="0" presId="urn:microsoft.com/office/officeart/2005/8/layout/orgChart1"/>
    <dgm:cxn modelId="{AB332E68-321C-403F-922B-BDC2A923F7B0}" type="presParOf" srcId="{96E38061-77E4-4C95-B89F-930507B66CF0}" destId="{2AC60F9F-C0F5-436F-8404-CFDDE2FD8FB2}" srcOrd="1" destOrd="0" presId="urn:microsoft.com/office/officeart/2005/8/layout/orgChart1"/>
    <dgm:cxn modelId="{E1B67BB1-56C3-4050-A034-505B9EF8E57A}" type="presParOf" srcId="{96E38061-77E4-4C95-B89F-930507B66CF0}" destId="{478D29FC-B55E-4A1B-ADA2-B0D6419F71A6}" srcOrd="2" destOrd="0" presId="urn:microsoft.com/office/officeart/2005/8/layout/orgChart1"/>
    <dgm:cxn modelId="{DDBACB86-B2E5-4FA8-8C25-9AD33A5CF42C}" type="presParOf" srcId="{2AB8786D-D356-483F-8D4C-2726EC308059}" destId="{289DF456-AC20-4196-B26A-C7D14EF1871A}" srcOrd="6" destOrd="0" presId="urn:microsoft.com/office/officeart/2005/8/layout/orgChart1"/>
    <dgm:cxn modelId="{68D91AD5-CC1E-43E9-828F-8003F21CFBF2}" type="presParOf" srcId="{2AB8786D-D356-483F-8D4C-2726EC308059}" destId="{E68D9A4C-5631-4320-A66C-13A607A8062C}" srcOrd="7" destOrd="0" presId="urn:microsoft.com/office/officeart/2005/8/layout/orgChart1"/>
    <dgm:cxn modelId="{25E087A6-BE74-4F81-BFA6-10C8334693D4}" type="presParOf" srcId="{E68D9A4C-5631-4320-A66C-13A607A8062C}" destId="{D7EC5ED1-BF69-457D-9BE0-27D83FE158A3}" srcOrd="0" destOrd="0" presId="urn:microsoft.com/office/officeart/2005/8/layout/orgChart1"/>
    <dgm:cxn modelId="{048B7A32-C2AC-409A-9333-5BF9F7F2643C}" type="presParOf" srcId="{D7EC5ED1-BF69-457D-9BE0-27D83FE158A3}" destId="{454961C3-3CC3-405F-986E-95088F3952C1}" srcOrd="0" destOrd="0" presId="urn:microsoft.com/office/officeart/2005/8/layout/orgChart1"/>
    <dgm:cxn modelId="{5E493F89-ACEF-4B59-A23A-90C3193F9755}" type="presParOf" srcId="{D7EC5ED1-BF69-457D-9BE0-27D83FE158A3}" destId="{FB3B0953-8832-416E-B561-0B8DF68C9986}" srcOrd="1" destOrd="0" presId="urn:microsoft.com/office/officeart/2005/8/layout/orgChart1"/>
    <dgm:cxn modelId="{636EBAD3-07DE-4165-A7B0-EF4C3665FAF6}" type="presParOf" srcId="{E68D9A4C-5631-4320-A66C-13A607A8062C}" destId="{7C433D98-2343-4B53-92EC-09ACABFF3C63}" srcOrd="1" destOrd="0" presId="urn:microsoft.com/office/officeart/2005/8/layout/orgChart1"/>
    <dgm:cxn modelId="{34CDCFA3-2746-4664-91A3-2E0C8A0257E1}" type="presParOf" srcId="{E68D9A4C-5631-4320-A66C-13A607A8062C}" destId="{4CCF6855-3270-41B6-BF6A-23DAC0456703}" srcOrd="2" destOrd="0" presId="urn:microsoft.com/office/officeart/2005/8/layout/orgChart1"/>
    <dgm:cxn modelId="{EADCBD22-0C73-474B-B057-3909DC8827AB}" type="presParOf" srcId="{BFEC3C5A-D74B-4747-9F95-D223D1B8FE9E}" destId="{613929A1-F09F-43B1-8A38-72DE8DE89E9F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215AE8A-4FDC-4B5D-B486-E11E296F032B}" type="datetimeFigureOut">
              <a:rPr lang="es-MX" smtClean="0"/>
              <a:t>28/11/2013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40289F-2685-4B37-B962-74A919D607E4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El Sabor </a:t>
            </a:r>
            <a:r>
              <a:rPr lang="es-MX" dirty="0" err="1" smtClean="0"/>
              <a:t>Politecnico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smtClean="0"/>
              <a:t>En este </a:t>
            </a:r>
            <a:r>
              <a:rPr lang="es-MX" sz="2400" dirty="0" smtClean="0"/>
              <a:t>estudio encontraremos las especificaciones, distribución y ubicación que tendrá el restaurante El sabor politécnico, esto con el fin de aclarar cuáles van a ser las actividades dentro de la </a:t>
            </a:r>
            <a:r>
              <a:rPr lang="es-MX" sz="2400" dirty="0" smtClean="0"/>
              <a:t>empresa</a:t>
            </a:r>
          </a:p>
          <a:p>
            <a:r>
              <a:rPr lang="es-MX" sz="2800" b="1" dirty="0" smtClean="0"/>
              <a:t>Localización de la planta.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Estudio técnico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3 Imagen" descr="C:\Users\JonnyTest\Desktop\delegaciones-del-df.jpg"/>
          <p:cNvPicPr/>
          <p:nvPr/>
        </p:nvPicPr>
        <p:blipFill>
          <a:blip r:embed="rId2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928662" y="3857628"/>
            <a:ext cx="3500462" cy="271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71474" y="714356"/>
          <a:ext cx="7929616" cy="5343559"/>
        </p:xfrm>
        <a:graphic>
          <a:graphicData uri="http://schemas.openxmlformats.org/drawingml/2006/table">
            <a:tbl>
              <a:tblPr/>
              <a:tblGrid>
                <a:gridCol w="1745149"/>
                <a:gridCol w="692291"/>
                <a:gridCol w="914401"/>
                <a:gridCol w="914401"/>
                <a:gridCol w="914401"/>
                <a:gridCol w="914401"/>
                <a:gridCol w="917286"/>
                <a:gridCol w="917286"/>
              </a:tblGrid>
              <a:tr h="340933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Factores Relevantes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Peso Asignado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Casco de Santo Tomas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Ticoman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UPIICSA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818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Calificación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Ponderación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Calificación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Ponderación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Calificación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Ponderación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6818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Cercania con los proveedores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30%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1.2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2.1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2.7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6818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Cercania con el mercado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15%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1.35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1.2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1.2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68186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Numero de Competidores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25%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1.5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0.75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6678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Ubicación de la planta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20%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1.6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1.2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0.8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6678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Costo de los Insumos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10%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0.7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0.5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0.8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</a:tr>
              <a:tr h="667899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100%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5.85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6.5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s-MX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6.25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056" marR="4005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b="1" dirty="0" smtClean="0"/>
              <a:t>Pedido vía Telefónica.</a:t>
            </a:r>
          </a:p>
          <a:p>
            <a:r>
              <a:rPr lang="es-MX" dirty="0" smtClean="0"/>
              <a:t>El cliente llama a nuestro </a:t>
            </a:r>
            <a:r>
              <a:rPr lang="es-MX" dirty="0" smtClean="0"/>
              <a:t>establecimiento</a:t>
            </a:r>
          </a:p>
          <a:p>
            <a:r>
              <a:rPr lang="es-MX" dirty="0" smtClean="0"/>
              <a:t>Una vez que el cliente termine de hacer su </a:t>
            </a:r>
            <a:r>
              <a:rPr lang="es-MX" dirty="0" smtClean="0"/>
              <a:t>pedido</a:t>
            </a:r>
          </a:p>
          <a:p>
            <a:r>
              <a:rPr lang="es-MX" dirty="0" smtClean="0"/>
              <a:t>Una vez preparada la comida y empaquetada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Determinación del proceso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3 Imagen" descr="13885906-small-child-in-a-call-center-with-two-phon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4" y="3929066"/>
            <a:ext cx="3715814" cy="24803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Oficinas</a:t>
            </a:r>
          </a:p>
          <a:p>
            <a:endParaRPr lang="es-MX" dirty="0" smtClean="0"/>
          </a:p>
          <a:p>
            <a:r>
              <a:rPr lang="es-MX" dirty="0" smtClean="0"/>
              <a:t>Cocina</a:t>
            </a:r>
          </a:p>
          <a:p>
            <a:endParaRPr lang="es-MX" dirty="0" smtClean="0"/>
          </a:p>
          <a:p>
            <a:r>
              <a:rPr lang="es-MX" dirty="0" smtClean="0"/>
              <a:t>Recepción y </a:t>
            </a:r>
            <a:r>
              <a:rPr lang="es-MX" dirty="0" smtClean="0"/>
              <a:t>caja</a:t>
            </a:r>
          </a:p>
          <a:p>
            <a:endParaRPr lang="es-MX" dirty="0" smtClean="0"/>
          </a:p>
          <a:p>
            <a:r>
              <a:rPr lang="es-MX" dirty="0" smtClean="0"/>
              <a:t>Comedor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Determinación de las áreas de trabajo</a:t>
            </a:r>
            <a:endParaRPr lang="es-MX" dirty="0"/>
          </a:p>
        </p:txBody>
      </p:sp>
      <p:pic>
        <p:nvPicPr>
          <p:cNvPr id="4" name="3 Imagen" descr="soñar-con-cocin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2071678"/>
            <a:ext cx="2757490" cy="2772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Organigrama</a:t>
            </a:r>
            <a:r>
              <a:rPr lang="es-MX" dirty="0" smtClean="0"/>
              <a:t>.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Antecedentes</a:t>
            </a:r>
          </a:p>
          <a:p>
            <a:r>
              <a:rPr lang="es-MX" dirty="0" smtClean="0"/>
              <a:t>Objetivos</a:t>
            </a:r>
          </a:p>
          <a:p>
            <a:r>
              <a:rPr lang="es-MX" dirty="0" smtClean="0"/>
              <a:t>Misión</a:t>
            </a:r>
          </a:p>
          <a:p>
            <a:r>
              <a:rPr lang="es-MX" dirty="0" smtClean="0"/>
              <a:t>Visión</a:t>
            </a:r>
          </a:p>
          <a:p>
            <a:r>
              <a:rPr lang="es-MX" b="1" dirty="0" smtClean="0"/>
              <a:t>Estudio de Mercado</a:t>
            </a:r>
          </a:p>
          <a:p>
            <a:r>
              <a:rPr lang="es-MX" dirty="0" smtClean="0"/>
              <a:t>Objetivo del estudio</a:t>
            </a:r>
          </a:p>
          <a:p>
            <a:r>
              <a:rPr lang="es-MX" dirty="0" smtClean="0"/>
              <a:t>Descripción</a:t>
            </a:r>
          </a:p>
          <a:p>
            <a:r>
              <a:rPr lang="es-MX" dirty="0" smtClean="0"/>
              <a:t>Análisis de la oferta</a:t>
            </a:r>
          </a:p>
          <a:p>
            <a:r>
              <a:rPr lang="es-MX" dirty="0" smtClean="0"/>
              <a:t>Análisis de la demanda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Indice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364373"/>
          </a:xfrm>
        </p:spPr>
        <p:txBody>
          <a:bodyPr/>
          <a:lstStyle/>
          <a:p>
            <a:r>
              <a:rPr lang="es-MX" b="1" dirty="0" smtClean="0"/>
              <a:t>Estudio Técnico</a:t>
            </a:r>
          </a:p>
          <a:p>
            <a:r>
              <a:rPr lang="es-MX" dirty="0" smtClean="0"/>
              <a:t>Objetivo</a:t>
            </a:r>
          </a:p>
          <a:p>
            <a:r>
              <a:rPr lang="es-MX" dirty="0" smtClean="0"/>
              <a:t>Determinaciones</a:t>
            </a:r>
          </a:p>
          <a:p>
            <a:r>
              <a:rPr lang="es-MX" dirty="0" smtClean="0"/>
              <a:t>Organigrama</a:t>
            </a:r>
          </a:p>
          <a:p>
            <a:r>
              <a:rPr lang="es-MX" b="1" dirty="0" smtClean="0"/>
              <a:t>Estudio Financiero</a:t>
            </a:r>
          </a:p>
          <a:p>
            <a:r>
              <a:rPr lang="es-MX" dirty="0" smtClean="0"/>
              <a:t>Objetivo</a:t>
            </a:r>
          </a:p>
          <a:p>
            <a:r>
              <a:rPr lang="es-MX" dirty="0" smtClean="0"/>
              <a:t>Presupuestos</a:t>
            </a:r>
          </a:p>
          <a:p>
            <a:r>
              <a:rPr lang="es-MX" dirty="0" smtClean="0"/>
              <a:t>Depreciación</a:t>
            </a:r>
          </a:p>
          <a:p>
            <a:r>
              <a:rPr lang="es-MX" dirty="0" smtClean="0"/>
              <a:t>Balance General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Una zona llena de escuelas de estudios universitarios necesita algunos servicios extras como son servicios de papelería, bibliotecas, servicios de internet y por supuesto servicios de cafetería</a:t>
            </a:r>
            <a:r>
              <a:rPr lang="es-MX" dirty="0" smtClean="0"/>
              <a:t>.</a:t>
            </a:r>
          </a:p>
          <a:p>
            <a:r>
              <a:rPr lang="es-MX" i="1" dirty="0" smtClean="0"/>
              <a:t>Pastes Real de Plateros.</a:t>
            </a:r>
          </a:p>
          <a:p>
            <a:r>
              <a:rPr lang="es-MX" i="1" dirty="0" smtClean="0"/>
              <a:t>Zona de comida de Torres </a:t>
            </a:r>
            <a:r>
              <a:rPr lang="es-MX" i="1" dirty="0" err="1" smtClean="0"/>
              <a:t>Lindavista</a:t>
            </a:r>
            <a:r>
              <a:rPr lang="es-MX" i="1" dirty="0" smtClean="0"/>
              <a:t>.</a:t>
            </a:r>
          </a:p>
          <a:p>
            <a:r>
              <a:rPr lang="es-MX" i="1" dirty="0" smtClean="0"/>
              <a:t>Pizzería </a:t>
            </a:r>
            <a:r>
              <a:rPr lang="es-MX" i="1" dirty="0" err="1" smtClean="0"/>
              <a:t>Benedettis</a:t>
            </a:r>
            <a:endParaRPr lang="es-MX" i="1" dirty="0" smtClean="0"/>
          </a:p>
          <a:p>
            <a:r>
              <a:rPr lang="es-MX" i="1" dirty="0" err="1" smtClean="0"/>
              <a:t>Cafeterias</a:t>
            </a:r>
            <a:endParaRPr lang="es-MX" i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Antecedentes</a:t>
            </a:r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721563"/>
          </a:xfrm>
        </p:spPr>
        <p:txBody>
          <a:bodyPr>
            <a:normAutofit fontScale="92500" lnSpcReduction="20000"/>
          </a:bodyPr>
          <a:lstStyle/>
          <a:p>
            <a:r>
              <a:rPr lang="es-MX" b="1" dirty="0" smtClean="0"/>
              <a:t>Objetivos.</a:t>
            </a:r>
          </a:p>
          <a:p>
            <a:pPr lvl="0"/>
            <a:r>
              <a:rPr lang="es-MX" dirty="0" smtClean="0"/>
              <a:t>Establecernos en la zona como uno restaurante líderes  en los próximos 5 años.</a:t>
            </a:r>
          </a:p>
          <a:p>
            <a:pPr lvl="0"/>
            <a:r>
              <a:rPr lang="es-MX" dirty="0" smtClean="0"/>
              <a:t>Establecer sucursales en las unidades profesionales del IPN en los próximos 15 años</a:t>
            </a:r>
            <a:r>
              <a:rPr lang="es-MX" dirty="0" smtClean="0"/>
              <a:t>.</a:t>
            </a:r>
          </a:p>
          <a:p>
            <a:endParaRPr lang="es-MX" b="1" dirty="0" smtClean="0"/>
          </a:p>
          <a:p>
            <a:endParaRPr lang="es-MX" b="1" dirty="0" smtClean="0"/>
          </a:p>
          <a:p>
            <a:r>
              <a:rPr lang="es-MX" b="1" dirty="0" smtClean="0"/>
              <a:t>Misión</a:t>
            </a:r>
            <a:r>
              <a:rPr lang="es-MX" b="1" dirty="0" smtClean="0"/>
              <a:t>.</a:t>
            </a:r>
          </a:p>
          <a:p>
            <a:pPr lvl="0"/>
            <a:endParaRPr lang="es-MX" dirty="0" smtClean="0"/>
          </a:p>
          <a:p>
            <a:r>
              <a:rPr lang="es-MX" dirty="0" smtClean="0"/>
              <a:t>Somos un restaurante que quiere tener una imagen positiva dentro de la comunidad politécnica ofreciendo servicios y comida de calidad beneficiando económicamente a sus empleados proveedores y accionistas, con respeto y compromiso, para satisfacer las expectativas de todos nuestros clientes</a:t>
            </a:r>
            <a:r>
              <a:rPr lang="es-MX" dirty="0" smtClean="0"/>
              <a:t>.</a:t>
            </a:r>
            <a:endParaRPr lang="es-MX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578687"/>
          </a:xfrm>
        </p:spPr>
        <p:txBody>
          <a:bodyPr/>
          <a:lstStyle/>
          <a:p>
            <a:r>
              <a:rPr lang="es-MX" sz="4000" dirty="0" smtClean="0"/>
              <a:t>Visión.</a:t>
            </a:r>
            <a:endParaRPr lang="es-MX" dirty="0" smtClean="0"/>
          </a:p>
          <a:p>
            <a:r>
              <a:rPr lang="es-MX" dirty="0" smtClean="0"/>
              <a:t>Ser líderes restauranteros en las comunidades politécnicas de </a:t>
            </a:r>
            <a:r>
              <a:rPr lang="es-MX" dirty="0" err="1" smtClean="0"/>
              <a:t>Zacatenco</a:t>
            </a:r>
            <a:r>
              <a:rPr lang="es-MX" dirty="0" smtClean="0"/>
              <a:t>, </a:t>
            </a:r>
            <a:r>
              <a:rPr lang="es-MX" dirty="0" err="1" smtClean="0"/>
              <a:t>Ticoman</a:t>
            </a:r>
            <a:r>
              <a:rPr lang="es-MX" dirty="0" smtClean="0"/>
              <a:t> y casco de santo tomas dando un servicio de calidad con presión bajos para satisfacción de nuestra clientela y ser reconocidos por la calidad de nuestros productos. Estando a la altura de los grandes líderes restauranteros de la zona.</a:t>
            </a:r>
          </a:p>
          <a:p>
            <a:pPr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b="1" dirty="0" smtClean="0"/>
              <a:t>Objetivo</a:t>
            </a:r>
          </a:p>
          <a:p>
            <a:r>
              <a:rPr lang="es-MX" sz="2800" dirty="0" smtClean="0"/>
              <a:t>El sabor politécnico busca con este estudio saber cuáles son las variables necesarias para ser una empresa restaurantera </a:t>
            </a:r>
            <a:endParaRPr lang="es-MX" sz="2800" dirty="0" smtClean="0"/>
          </a:p>
          <a:p>
            <a:r>
              <a:rPr lang="es-MX" sz="2800" b="1" dirty="0" err="1" smtClean="0"/>
              <a:t>Descripcion</a:t>
            </a:r>
            <a:r>
              <a:rPr lang="es-MX" sz="2800" b="1" dirty="0" smtClean="0"/>
              <a:t> del Producto</a:t>
            </a:r>
          </a:p>
          <a:p>
            <a:endParaRPr lang="es-MX" sz="2800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Estudio de mercado</a:t>
            </a:r>
            <a:endParaRPr lang="es-MX" dirty="0"/>
          </a:p>
        </p:txBody>
      </p:sp>
      <p:pic>
        <p:nvPicPr>
          <p:cNvPr id="4" name="3 Imagen" descr="plato_thumbna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3857628"/>
            <a:ext cx="2991334" cy="25193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 smtClean="0"/>
              <a:t>Cafeterías de las escuelas ESCOM, EST y ESM.</a:t>
            </a:r>
          </a:p>
          <a:p>
            <a:pPr lvl="0"/>
            <a:endParaRPr lang="es-MX" dirty="0" smtClean="0"/>
          </a:p>
          <a:p>
            <a:pPr lvl="0"/>
            <a:r>
              <a:rPr lang="es-MX" dirty="0" smtClean="0"/>
              <a:t>Establecimientos </a:t>
            </a:r>
            <a:r>
              <a:rPr lang="es-MX" dirty="0" smtClean="0"/>
              <a:t>de comida china en la plaza Torres </a:t>
            </a:r>
            <a:r>
              <a:rPr lang="es-MX" dirty="0" err="1" smtClean="0"/>
              <a:t>Lindavista</a:t>
            </a:r>
            <a:r>
              <a:rPr lang="es-MX" dirty="0" smtClean="0"/>
              <a:t>.</a:t>
            </a:r>
          </a:p>
          <a:p>
            <a:pPr lvl="0"/>
            <a:endParaRPr lang="es-MX" dirty="0" smtClean="0"/>
          </a:p>
          <a:p>
            <a:pPr lvl="0"/>
            <a:r>
              <a:rPr lang="es-MX" dirty="0" smtClean="0"/>
              <a:t>Los </a:t>
            </a:r>
            <a:r>
              <a:rPr lang="es-MX" dirty="0" smtClean="0"/>
              <a:t>restaurantes de comida rápida.</a:t>
            </a:r>
          </a:p>
          <a:p>
            <a:endParaRPr lang="es-MX" dirty="0" smtClean="0"/>
          </a:p>
          <a:p>
            <a:r>
              <a:rPr lang="es-MX" dirty="0" smtClean="0"/>
              <a:t>comercios </a:t>
            </a:r>
            <a:r>
              <a:rPr lang="es-MX" dirty="0" smtClean="0"/>
              <a:t>informales 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Análisis de la oferta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5" name="4 Imagen" descr="ESCOM2BB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4143380"/>
            <a:ext cx="2695575" cy="2162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De acuerdo con el estudio de campo que hicimos en los alrededores de las escuelas ESCOM, EST y ESM encontramos que la idea de un servicio de comida a la puerta de tu escuela es muy bien aceptada por la comunidad gracias a los 2 métodos de pedidos, los cuales son por vía telefónica o por medio de las redes sociales</a:t>
            </a:r>
            <a:r>
              <a:rPr lang="es-MX" sz="2400" dirty="0" smtClean="0"/>
              <a:t>.</a:t>
            </a:r>
            <a:endParaRPr lang="es-MX" sz="24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Análisis de la demanda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3 Imagen" descr="descripcion-generica-y-especifica-de-puestos-de-un-restaurante-o-bar_34508_16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3786190"/>
            <a:ext cx="2133492" cy="246221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98</TotalTime>
  <Words>511</Words>
  <Application>Microsoft Office PowerPoint</Application>
  <PresentationFormat>Presentación en pantalla (4:3)</PresentationFormat>
  <Paragraphs>131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Concurrencia</vt:lpstr>
      <vt:lpstr>El Sabor Politecnico</vt:lpstr>
      <vt:lpstr>Indice</vt:lpstr>
      <vt:lpstr>Diapositiva 3</vt:lpstr>
      <vt:lpstr>Antecedentes</vt:lpstr>
      <vt:lpstr>Diapositiva 5</vt:lpstr>
      <vt:lpstr>Diapositiva 6</vt:lpstr>
      <vt:lpstr>Estudio de mercado</vt:lpstr>
      <vt:lpstr>Análisis de la oferta.</vt:lpstr>
      <vt:lpstr>Análisis de la demanda.</vt:lpstr>
      <vt:lpstr>Estudio técnico.</vt:lpstr>
      <vt:lpstr>Diapositiva 11</vt:lpstr>
      <vt:lpstr>Determinación del proceso.</vt:lpstr>
      <vt:lpstr>Determinación de las áreas de trabajo</vt:lpstr>
      <vt:lpstr>Organigrama.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Sabor Politecnico</dc:title>
  <dc:creator>Allan</dc:creator>
  <cp:lastModifiedBy>Allan</cp:lastModifiedBy>
  <cp:revision>10</cp:revision>
  <dcterms:created xsi:type="dcterms:W3CDTF">2013-11-28T17:46:50Z</dcterms:created>
  <dcterms:modified xsi:type="dcterms:W3CDTF">2013-11-28T19:25:19Z</dcterms:modified>
</cp:coreProperties>
</file>