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F91A358-8E93-4917-9D81-E8D4E77BB217}" type="datetimeFigureOut">
              <a:rPr lang="es-AR" smtClean="0"/>
              <a:t>14/06/2015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trafico automovilístico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Posible Sistema Complejo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1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refiere, tanto urbana como interurbanamente, a la condición de un flujo vehicular que se ve saturado debido al exceso de demanda de las </a:t>
            </a:r>
            <a:r>
              <a:rPr lang="es-ES" dirty="0" smtClean="0"/>
              <a:t>vías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el trafico?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615324"/>
            <a:ext cx="4248472" cy="28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congestión del tráfico se produce cuando el volumen de tráfico o de la distribución normal del transporte genera una demanda de espacio mayor que el disponible en las carreteras.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Causas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717423"/>
            <a:ext cx="3960440" cy="26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Elemento primitivo</a:t>
            </a:r>
            <a:r>
              <a:rPr lang="es-MX" dirty="0" smtClean="0"/>
              <a:t>: automóvil</a:t>
            </a:r>
          </a:p>
          <a:p>
            <a:r>
              <a:rPr lang="es-MX" b="1" dirty="0" smtClean="0"/>
              <a:t>Predicción de comportamiento</a:t>
            </a:r>
            <a:r>
              <a:rPr lang="es-MX" dirty="0" smtClean="0"/>
              <a:t>: Complicada no se sabe cuando ni en que momento aparecerá</a:t>
            </a:r>
          </a:p>
          <a:p>
            <a:r>
              <a:rPr lang="es-AR" b="1" dirty="0" smtClean="0"/>
              <a:t>Adaptativo</a:t>
            </a:r>
          </a:p>
          <a:p>
            <a:r>
              <a:rPr lang="es-MX" b="1" dirty="0" smtClean="0"/>
              <a:t>Comportamiento colectivo no trivial</a:t>
            </a:r>
            <a:endParaRPr lang="es-AR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 Compleja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2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</TotalTime>
  <Words>96</Words>
  <Application>Microsoft Office PowerPoint</Application>
  <PresentationFormat>Presentación en pantalla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El trafico automovilístico</vt:lpstr>
      <vt:lpstr>¿Que es el trafico?</vt:lpstr>
      <vt:lpstr>Causas</vt:lpstr>
      <vt:lpstr>Parte Compleja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trafico automovilístico</dc:title>
  <dc:creator>Usuario de Windows</dc:creator>
  <cp:lastModifiedBy>Usuario de Windows</cp:lastModifiedBy>
  <cp:revision>6</cp:revision>
  <dcterms:created xsi:type="dcterms:W3CDTF">2015-06-15T04:19:12Z</dcterms:created>
  <dcterms:modified xsi:type="dcterms:W3CDTF">2015-06-15T05:30:12Z</dcterms:modified>
</cp:coreProperties>
</file>