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A8D7-2D06-4C00-B147-1785899A55DB}" type="datetimeFigureOut">
              <a:rPr lang="es-MX" smtClean="0"/>
              <a:t>15/11/2016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9FEB-C58B-4AB8-8CAD-27E464047B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847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A8D7-2D06-4C00-B147-1785899A55DB}" type="datetimeFigureOut">
              <a:rPr lang="es-MX" smtClean="0"/>
              <a:t>15/11/2016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9FEB-C58B-4AB8-8CAD-27E464047B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882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1DDA8D7-2D06-4C00-B147-1785899A55DB}" type="datetimeFigureOut">
              <a:rPr lang="es-MX" smtClean="0"/>
              <a:t>15/11/2016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C5F9FEB-C58B-4AB8-8CAD-27E464047B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927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A8D7-2D06-4C00-B147-1785899A55DB}" type="datetimeFigureOut">
              <a:rPr lang="es-MX" smtClean="0"/>
              <a:t>15/11/2016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9FEB-C58B-4AB8-8CAD-27E464047B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349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DDA8D7-2D06-4C00-B147-1785899A55DB}" type="datetimeFigureOut">
              <a:rPr lang="es-MX" smtClean="0"/>
              <a:t>15/11/2016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5F9FEB-C58B-4AB8-8CAD-27E464047B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9331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A8D7-2D06-4C00-B147-1785899A55DB}" type="datetimeFigureOut">
              <a:rPr lang="es-MX" smtClean="0"/>
              <a:t>15/11/2016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9FEB-C58B-4AB8-8CAD-27E464047B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862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A8D7-2D06-4C00-B147-1785899A55DB}" type="datetimeFigureOut">
              <a:rPr lang="es-MX" smtClean="0"/>
              <a:t>15/11/2016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9FEB-C58B-4AB8-8CAD-27E464047B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191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A8D7-2D06-4C00-B147-1785899A55DB}" type="datetimeFigureOut">
              <a:rPr lang="es-MX" smtClean="0"/>
              <a:t>15/11/2016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9FEB-C58B-4AB8-8CAD-27E464047B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027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A8D7-2D06-4C00-B147-1785899A55DB}" type="datetimeFigureOut">
              <a:rPr lang="es-MX" smtClean="0"/>
              <a:t>15/11/2016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9FEB-C58B-4AB8-8CAD-27E464047B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254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A8D7-2D06-4C00-B147-1785899A55DB}" type="datetimeFigureOut">
              <a:rPr lang="es-MX" smtClean="0"/>
              <a:t>15/11/2016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9FEB-C58B-4AB8-8CAD-27E464047B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83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A8D7-2D06-4C00-B147-1785899A55DB}" type="datetimeFigureOut">
              <a:rPr lang="es-MX" smtClean="0"/>
              <a:t>15/11/2016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9FEB-C58B-4AB8-8CAD-27E464047B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253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1DDA8D7-2D06-4C00-B147-1785899A55DB}" type="datetimeFigureOut">
              <a:rPr lang="es-MX" smtClean="0"/>
              <a:t>15/11/2016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C5F9FEB-C58B-4AB8-8CAD-27E464047B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6297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Eufemismo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El lenguaje común en el discurso político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0918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937" y="1220781"/>
            <a:ext cx="5497557" cy="3505765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b="1" dirty="0"/>
              <a:t>Porque erradicar la violencia contra la mujer, exige terminar con las construcciones sociales que la normalizan o la hacen ver como algo natural. Se trata de un reto que exige cambiar patrones culturales y relaciones desiguales de género o de poder. Osorio Chong</a:t>
            </a:r>
            <a:endParaRPr lang="es-MX" dirty="0"/>
          </a:p>
          <a:p>
            <a:r>
              <a:rPr lang="es-MX" dirty="0"/>
              <a:t>“Se trata de un reto” = Se trata de un problema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139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b="1" dirty="0"/>
              <a:t>Es el interés social de la clase laborante en todas las industrias del país la que lo exige. Es el interés público de los mexicanos y aun de los extranjeros que viven en la República y que necesitan de la paz y de la dinámica de los combustibles para el trabajo. – Lázaro Cárdenas</a:t>
            </a:r>
            <a:endParaRPr lang="es-MX" dirty="0"/>
          </a:p>
          <a:p>
            <a:r>
              <a:rPr lang="es-MX" dirty="0"/>
              <a:t>Es el interés social de la clase laborante = Es el interés de los pobres.</a:t>
            </a:r>
          </a:p>
          <a:p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9317" y="1106712"/>
            <a:ext cx="5167122" cy="454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0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47584" y="0"/>
            <a:ext cx="5533578" cy="39674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37" y="4000500"/>
            <a:ext cx="94297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102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37167" y="528035"/>
            <a:ext cx="6462134" cy="3855559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290794" y="4769960"/>
            <a:ext cx="4754880" cy="1154321"/>
          </a:xfrm>
        </p:spPr>
        <p:txBody>
          <a:bodyPr/>
          <a:lstStyle/>
          <a:p>
            <a:r>
              <a:rPr lang="es-MX" dirty="0"/>
              <a:t>“Mejoramiento de imagen urbana” = Las calles están deterioradas por falta de mantenimiento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869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46781"/>
          <a:stretch/>
        </p:blipFill>
        <p:spPr>
          <a:xfrm>
            <a:off x="424963" y="401504"/>
            <a:ext cx="5583895" cy="5816415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1426979"/>
          </a:xfrm>
        </p:spPr>
        <p:txBody>
          <a:bodyPr/>
          <a:lstStyle/>
          <a:p>
            <a:r>
              <a:rPr lang="es-MX" dirty="0"/>
              <a:t>“Cambiar no significa apartarse” = que ya no nos llamemos IFE no significa que no tengas que renovar o tramitar tu credencial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12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2281" y="1602047"/>
            <a:ext cx="10825710" cy="2570707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215600" y="4971245"/>
            <a:ext cx="5339073" cy="811368"/>
          </a:xfrm>
        </p:spPr>
        <p:txBody>
          <a:bodyPr/>
          <a:lstStyle/>
          <a:p>
            <a:r>
              <a:rPr lang="es-MX" dirty="0"/>
              <a:t>“Termina Malandro como </a:t>
            </a:r>
            <a:r>
              <a:rPr lang="es-MX" dirty="0" err="1"/>
              <a:t>Cuauhtemoc</a:t>
            </a:r>
            <a:r>
              <a:rPr lang="es-MX" dirty="0"/>
              <a:t>” = Ladrón termina con los pies quemados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524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705355" y="2179106"/>
            <a:ext cx="4754880" cy="4206240"/>
          </a:xfrm>
        </p:spPr>
        <p:txBody>
          <a:bodyPr/>
          <a:lstStyle/>
          <a:p>
            <a:r>
              <a:rPr lang="es-MX" b="1" dirty="0"/>
              <a:t>Hoy más que nunca necesitamos que los empresarios saquen el temple, saquen el corazón y nos ayuden a sacar adelante este estado - Jaime Rodríguez Calderón “El Bronco”</a:t>
            </a:r>
            <a:endParaRPr lang="es-MX" dirty="0"/>
          </a:p>
          <a:p>
            <a:r>
              <a:rPr lang="es-MX" dirty="0"/>
              <a:t>“Saquen el temple, saquen el corazón” = Necesitamos de su dinero para sacar adelante el estado</a:t>
            </a:r>
          </a:p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664" y="1115028"/>
            <a:ext cx="5078781" cy="337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2490" y="1257300"/>
            <a:ext cx="4968304" cy="3726228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b="1" dirty="0"/>
              <a:t>A quienes dudan que no tenga cuentas de cheques, autos nuevos y propiedades en Santa Fe o hasta en La Toscana, Italia, les dijo que el </a:t>
            </a:r>
            <a:r>
              <a:rPr lang="es-MX" b="1" dirty="0" err="1"/>
              <a:t>Cisen</a:t>
            </a:r>
            <a:r>
              <a:rPr lang="es-MX" b="1" dirty="0"/>
              <a:t> revisa hasta la basura de su casa – Andrés Manuel López Obrador</a:t>
            </a:r>
            <a:endParaRPr lang="es-MX" dirty="0"/>
          </a:p>
          <a:p>
            <a:r>
              <a:rPr lang="es-MX" dirty="0"/>
              <a:t>“les dijo que el </a:t>
            </a:r>
            <a:r>
              <a:rPr lang="es-MX" dirty="0" err="1"/>
              <a:t>Cisen</a:t>
            </a:r>
            <a:r>
              <a:rPr lang="es-MX" dirty="0"/>
              <a:t> revisa hasta la basura de su casa” = El </a:t>
            </a:r>
            <a:r>
              <a:rPr lang="es-MX" dirty="0" err="1"/>
              <a:t>Cisen</a:t>
            </a:r>
            <a:r>
              <a:rPr lang="es-MX" dirty="0"/>
              <a:t> revisa todo y a todos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252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b="1" dirty="0"/>
              <a:t>Aquí, frente a todos los titulares de mi Gabinete legal y ampliado les reitero, ningún acto que ponga en duda la integridad del ejercicio gubernamental será tolerado – Miguel Ángel Mancera</a:t>
            </a:r>
            <a:endParaRPr lang="es-MX" dirty="0"/>
          </a:p>
          <a:p>
            <a:r>
              <a:rPr lang="es-MX" dirty="0"/>
              <a:t>“ningún acto que ponga en duda la integridad del ejercicio gubernamental será tolerado” = No toleraremos ninguna protesta ni reclamo para el gobierno</a:t>
            </a:r>
          </a:p>
          <a:p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2763" y="393879"/>
            <a:ext cx="4719034" cy="471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0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6217" y="1140142"/>
            <a:ext cx="5305034" cy="3517468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b="1" dirty="0"/>
              <a:t>Ante esta situación, decidimos respetar el cauce de los tiempos de las contiendas y mantener la altura de las propuestas de los candidatos. Javier Duarte</a:t>
            </a:r>
            <a:endParaRPr lang="es-MX" dirty="0"/>
          </a:p>
          <a:p>
            <a:r>
              <a:rPr lang="es-MX" dirty="0"/>
              <a:t>“Ante esta situación, decidimos respetar el cauce de los tiempos de las contiendas y mantener la altura de las propuestas de los candidatos” = Ignoramos lo dicho por los candidatos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950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b="1" dirty="0"/>
              <a:t>Hemos sido tolerantes hasta excesos criticables – Gustavo Días Ordaz </a:t>
            </a:r>
            <a:endParaRPr lang="es-MX" dirty="0"/>
          </a:p>
          <a:p>
            <a:r>
              <a:rPr lang="es-MX" dirty="0"/>
              <a:t>“Hemos sido tolerantes hasta excesos criticables” = Hemos pasado por alto </a:t>
            </a:r>
            <a:r>
              <a:rPr lang="es-MX" dirty="0" smtClean="0"/>
              <a:t>demasiadas </a:t>
            </a:r>
            <a:r>
              <a:rPr lang="es-MX" dirty="0"/>
              <a:t>acciones contra el gobierno.</a:t>
            </a:r>
          </a:p>
          <a:p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1995" y="610270"/>
            <a:ext cx="5181566" cy="478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59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43</TotalTime>
  <Words>452</Words>
  <Application>Microsoft Office PowerPoint</Application>
  <PresentationFormat>Panorámica</PresentationFormat>
  <Paragraphs>19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Corbel</vt:lpstr>
      <vt:lpstr>Wingdings</vt:lpstr>
      <vt:lpstr>Con bandas</vt:lpstr>
      <vt:lpstr>Eufemismo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Eufemismo</dc:title>
  <dc:creator>Usuario de Windows</dc:creator>
  <cp:lastModifiedBy>Usuario de Windows</cp:lastModifiedBy>
  <cp:revision>4</cp:revision>
  <dcterms:created xsi:type="dcterms:W3CDTF">2016-11-15T13:34:47Z</dcterms:created>
  <dcterms:modified xsi:type="dcterms:W3CDTF">2016-11-15T14:18:03Z</dcterms:modified>
</cp:coreProperties>
</file>