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257" r:id="rId5"/>
    <p:sldId id="258" r:id="rId6"/>
    <p:sldId id="259" r:id="rId7"/>
    <p:sldId id="260" r:id="rId8"/>
    <p:sldId id="261" r:id="rId9"/>
    <p:sldId id="262" r:id="rId10"/>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87" autoAdjust="0"/>
    <p:restoredTop sz="82424" autoAdjust="0"/>
  </p:normalViewPr>
  <p:slideViewPr>
    <p:cSldViewPr snapToGrid="0">
      <p:cViewPr>
        <p:scale>
          <a:sx n="110" d="100"/>
          <a:sy n="110" d="100"/>
        </p:scale>
        <p:origin x="-162" y="192"/>
      </p:cViewPr>
      <p:guideLst/>
    </p:cSldViewPr>
  </p:slideViewPr>
  <p:notesTextViewPr>
    <p:cViewPr>
      <p:scale>
        <a:sx n="1" d="1"/>
        <a:sy n="1" d="1"/>
      </p:scale>
      <p:origin x="0" y="0"/>
    </p:cViewPr>
  </p:notesTextViewPr>
  <p:sorterViewPr>
    <p:cViewPr>
      <p:scale>
        <a:sx n="100" d="100"/>
        <a:sy n="100" d="100"/>
      </p:scale>
      <p:origin x="0" y="-1548"/>
    </p:cViewPr>
  </p:sorterViewPr>
  <p:notesViewPr>
    <p:cSldViewPr snapToGrid="0">
      <p:cViewPr varScale="1">
        <p:scale>
          <a:sx n="87" d="100"/>
          <a:sy n="87" d="100"/>
        </p:scale>
        <p:origin x="2742"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3043343" cy="467072"/>
          </a:xfrm>
          <a:prstGeom prst="rect">
            <a:avLst/>
          </a:prstGeom>
        </p:spPr>
        <p:txBody>
          <a:bodyPr vert="horz" lIns="93324" tIns="46662" rIns="93324" bIns="46662" rtlCol="0"/>
          <a:lstStyle>
            <a:lvl1pPr algn="l" latinLnBrk="0">
              <a:defRPr lang="es-ES" sz="1200"/>
            </a:lvl1pPr>
          </a:lstStyle>
          <a:p>
            <a:endParaRPr lang="es-ES"/>
          </a:p>
        </p:txBody>
      </p:sp>
      <p:sp>
        <p:nvSpPr>
          <p:cNvPr id="3" name="Marcador de posición de fecha 2"/>
          <p:cNvSpPr>
            <a:spLocks noGrp="1"/>
          </p:cNvSpPr>
          <p:nvPr>
            <p:ph type="dt" sz="quarter" idx="1"/>
          </p:nvPr>
        </p:nvSpPr>
        <p:spPr>
          <a:xfrm>
            <a:off x="3978132" y="0"/>
            <a:ext cx="3043343" cy="467072"/>
          </a:xfrm>
          <a:prstGeom prst="rect">
            <a:avLst/>
          </a:prstGeom>
        </p:spPr>
        <p:txBody>
          <a:bodyPr vert="horz" lIns="93324" tIns="46662" rIns="93324" bIns="46662" rtlCol="0"/>
          <a:lstStyle>
            <a:lvl1pPr algn="r" latinLnBrk="0">
              <a:defRPr lang="es-ES" sz="1200"/>
            </a:lvl1pPr>
          </a:lstStyle>
          <a:p>
            <a:fld id="{2BCAFC7A-71DD-4C2C-B63D-60FDC7DD5449}" type="datetimeFigureOut">
              <a:rPr lang="es-ES" smtClean="0"/>
              <a:t>28/05/2015</a:t>
            </a:fld>
            <a:endParaRPr lang="es-ES"/>
          </a:p>
        </p:txBody>
      </p:sp>
      <p:sp>
        <p:nvSpPr>
          <p:cNvPr id="4" name="Marcador de posición de pie de página 3"/>
          <p:cNvSpPr>
            <a:spLocks noGrp="1"/>
          </p:cNvSpPr>
          <p:nvPr>
            <p:ph type="ftr" sz="quarter" idx="2"/>
          </p:nvPr>
        </p:nvSpPr>
        <p:spPr>
          <a:xfrm>
            <a:off x="0" y="8842030"/>
            <a:ext cx="3043343" cy="467071"/>
          </a:xfrm>
          <a:prstGeom prst="rect">
            <a:avLst/>
          </a:prstGeom>
        </p:spPr>
        <p:txBody>
          <a:bodyPr vert="horz" lIns="93324" tIns="46662" rIns="93324" bIns="46662" rtlCol="0" anchor="b"/>
          <a:lstStyle>
            <a:lvl1pPr algn="l" latinLnBrk="0">
              <a:defRPr lang="es-ES" sz="1200"/>
            </a:lvl1pPr>
          </a:lstStyle>
          <a:p>
            <a:endParaRPr lang="es-ES"/>
          </a:p>
        </p:txBody>
      </p:sp>
      <p:sp>
        <p:nvSpPr>
          <p:cNvPr id="5" name="Marcador de posición de número de diapositiva 4"/>
          <p:cNvSpPr>
            <a:spLocks noGrp="1"/>
          </p:cNvSpPr>
          <p:nvPr>
            <p:ph type="sldNum" sz="quarter" idx="3"/>
          </p:nvPr>
        </p:nvSpPr>
        <p:spPr>
          <a:xfrm>
            <a:off x="3978132" y="8842030"/>
            <a:ext cx="3043343" cy="467071"/>
          </a:xfrm>
          <a:prstGeom prst="rect">
            <a:avLst/>
          </a:prstGeom>
        </p:spPr>
        <p:txBody>
          <a:bodyPr vert="horz" lIns="93324" tIns="46662" rIns="93324" bIns="46662" rtlCol="0" anchor="b"/>
          <a:lstStyle>
            <a:lvl1pPr algn="r" latinLnBrk="0">
              <a:defRPr lang="es-ES" sz="1200"/>
            </a:lvl1pPr>
          </a:lstStyle>
          <a:p>
            <a:fld id="{DA6FC261-E491-4C42-A663-B95247CC46D9}" type="slidenum">
              <a:rPr lang="es-ES" smtClean="0"/>
              <a:t>0</a:t>
            </a:fld>
            <a:endParaRPr lang="es-ES"/>
          </a:p>
        </p:txBody>
      </p:sp>
    </p:spTree>
    <p:extLst>
      <p:ext uri="{BB962C8B-B14F-4D97-AF65-F5344CB8AC3E}">
        <p14:creationId xmlns:p14="http://schemas.microsoft.com/office/powerpoint/2010/main" val="16220316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3043343" cy="467072"/>
          </a:xfrm>
          <a:prstGeom prst="rect">
            <a:avLst/>
          </a:prstGeom>
        </p:spPr>
        <p:txBody>
          <a:bodyPr vert="horz" lIns="93324" tIns="46662" rIns="93324" bIns="46662" rtlCol="0"/>
          <a:lstStyle>
            <a:lvl1pPr algn="l" latinLnBrk="0">
              <a:defRPr lang="es-ES" sz="1200"/>
            </a:lvl1pPr>
          </a:lstStyle>
          <a:p>
            <a:endParaRPr lang="es-ES"/>
          </a:p>
        </p:txBody>
      </p:sp>
      <p:sp>
        <p:nvSpPr>
          <p:cNvPr id="3" name="Marcador de posición de fecha 2"/>
          <p:cNvSpPr>
            <a:spLocks noGrp="1"/>
          </p:cNvSpPr>
          <p:nvPr>
            <p:ph type="dt" idx="1"/>
          </p:nvPr>
        </p:nvSpPr>
        <p:spPr>
          <a:xfrm>
            <a:off x="3978132" y="0"/>
            <a:ext cx="3043343" cy="467072"/>
          </a:xfrm>
          <a:prstGeom prst="rect">
            <a:avLst/>
          </a:prstGeom>
        </p:spPr>
        <p:txBody>
          <a:bodyPr vert="horz" lIns="93324" tIns="46662" rIns="93324" bIns="46662" rtlCol="0"/>
          <a:lstStyle>
            <a:lvl1pPr algn="r" latinLnBrk="0">
              <a:defRPr lang="es-ES" sz="1200"/>
            </a:lvl1pPr>
          </a:lstStyle>
          <a:p>
            <a:fld id="{D85ECAFD-F005-4163-B10D-85806DC43F93}" type="datetimeFigureOut">
              <a:t>28/05/2015</a:t>
            </a:fld>
            <a:endParaRPr lang="es-ES"/>
          </a:p>
        </p:txBody>
      </p:sp>
      <p:sp>
        <p:nvSpPr>
          <p:cNvPr id="4" name="Marcador de posición de imagen de diapositiva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s-ES"/>
          </a:p>
        </p:txBody>
      </p:sp>
      <p:sp>
        <p:nvSpPr>
          <p:cNvPr id="5" name="Marcador de posición de notas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osición de pie de página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latinLnBrk="0">
              <a:defRPr lang="es-ES" sz="1200"/>
            </a:lvl1pPr>
          </a:lstStyle>
          <a:p>
            <a:endParaRPr lang="es-ES"/>
          </a:p>
        </p:txBody>
      </p:sp>
      <p:sp>
        <p:nvSpPr>
          <p:cNvPr id="7" name="Marcador de posición de número de diapositiva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latinLnBrk="0">
              <a:defRPr lang="es-ES" sz="1200"/>
            </a:lvl1pPr>
          </a:lstStyle>
          <a:p>
            <a:fld id="{333E963C-1534-4F8D-B2A7-66D81AA25953}" type="slidenum">
              <a:t>‹Nº›</a:t>
            </a:fld>
            <a:endParaRPr lang="es-ES"/>
          </a:p>
        </p:txBody>
      </p:sp>
    </p:spTree>
    <p:extLst>
      <p:ext uri="{BB962C8B-B14F-4D97-AF65-F5344CB8AC3E}">
        <p14:creationId xmlns:p14="http://schemas.microsoft.com/office/powerpoint/2010/main" val="2811850599"/>
      </p:ext>
    </p:extLst>
  </p:cSld>
  <p:clrMap bg1="lt1" tx1="dk1" bg2="lt2" tx2="dk2" accent1="accent1" accent2="accent2" accent3="accent3" accent4="accent4" accent5="accent5" accent6="accent6" hlink="hlink" folHlink="folHlink"/>
  <p:notesStyle>
    <a:lvl1pPr marL="0" algn="l" defTabSz="914400" rtl="0" eaLnBrk="1" latinLnBrk="0" hangingPunct="1">
      <a:defRPr lang="es-ES" sz="1200" kern="1200">
        <a:solidFill>
          <a:schemeClr val="tx1"/>
        </a:solidFill>
        <a:latin typeface="+mn-lt"/>
        <a:ea typeface="+mn-ea"/>
        <a:cs typeface="+mn-cs"/>
      </a:defRPr>
    </a:lvl1pPr>
    <a:lvl2pPr marL="457200" algn="l" defTabSz="914400" rtl="0" eaLnBrk="1" latinLnBrk="0" hangingPunct="1">
      <a:defRPr lang="es-ES" sz="1200" kern="1200">
        <a:solidFill>
          <a:schemeClr val="tx1"/>
        </a:solidFill>
        <a:latin typeface="+mn-lt"/>
        <a:ea typeface="+mn-ea"/>
        <a:cs typeface="+mn-cs"/>
      </a:defRPr>
    </a:lvl2pPr>
    <a:lvl3pPr marL="914400" algn="l" defTabSz="914400" rtl="0" eaLnBrk="1" latinLnBrk="0" hangingPunct="1">
      <a:defRPr lang="es-ES" sz="1200" kern="1200">
        <a:solidFill>
          <a:schemeClr val="tx1"/>
        </a:solidFill>
        <a:latin typeface="+mn-lt"/>
        <a:ea typeface="+mn-ea"/>
        <a:cs typeface="+mn-cs"/>
      </a:defRPr>
    </a:lvl3pPr>
    <a:lvl4pPr marL="1371600" algn="l" defTabSz="914400" rtl="0" eaLnBrk="1" latinLnBrk="0" hangingPunct="1">
      <a:defRPr lang="es-ES" sz="1200" kern="1200">
        <a:solidFill>
          <a:schemeClr val="tx1"/>
        </a:solidFill>
        <a:latin typeface="+mn-lt"/>
        <a:ea typeface="+mn-ea"/>
        <a:cs typeface="+mn-cs"/>
      </a:defRPr>
    </a:lvl4pPr>
    <a:lvl5pPr marL="1828800" algn="l" defTabSz="914400" rtl="0" eaLnBrk="1" latinLnBrk="0" hangingPunct="1">
      <a:defRPr lang="es-ES" sz="1200" kern="1200">
        <a:solidFill>
          <a:schemeClr val="tx1"/>
        </a:solidFill>
        <a:latin typeface="+mn-lt"/>
        <a:ea typeface="+mn-ea"/>
        <a:cs typeface="+mn-cs"/>
      </a:defRPr>
    </a:lvl5pPr>
    <a:lvl6pPr marL="2286000" algn="l" defTabSz="914400" rtl="0" eaLnBrk="1" latinLnBrk="0" hangingPunct="1">
      <a:defRPr lang="es-ES" sz="1200" kern="1200">
        <a:solidFill>
          <a:schemeClr val="tx1"/>
        </a:solidFill>
        <a:latin typeface="+mn-lt"/>
        <a:ea typeface="+mn-ea"/>
        <a:cs typeface="+mn-cs"/>
      </a:defRPr>
    </a:lvl6pPr>
    <a:lvl7pPr marL="2743200" algn="l" defTabSz="914400" rtl="0" eaLnBrk="1" latinLnBrk="0" hangingPunct="1">
      <a:defRPr lang="es-ES" sz="1200" kern="1200">
        <a:solidFill>
          <a:schemeClr val="tx1"/>
        </a:solidFill>
        <a:latin typeface="+mn-lt"/>
        <a:ea typeface="+mn-ea"/>
        <a:cs typeface="+mn-cs"/>
      </a:defRPr>
    </a:lvl7pPr>
    <a:lvl8pPr marL="3200400" algn="l" defTabSz="914400" rtl="0" eaLnBrk="1" latinLnBrk="0" hangingPunct="1">
      <a:defRPr lang="es-ES" sz="1200" kern="1200">
        <a:solidFill>
          <a:schemeClr val="tx1"/>
        </a:solidFill>
        <a:latin typeface="+mn-lt"/>
        <a:ea typeface="+mn-ea"/>
        <a:cs typeface="+mn-cs"/>
      </a:defRPr>
    </a:lvl8pPr>
    <a:lvl9pPr marL="3657600" algn="l" defTabSz="914400" rtl="0" eaLnBrk="1" latinLnBrk="0" hangingPunct="1">
      <a:defRPr lang="es-ES"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a:normAutofit/>
          </a:bodyPr>
          <a:lstStyle/>
          <a:p>
            <a:endParaRPr lang="es-ES"/>
          </a:p>
        </p:txBody>
      </p:sp>
      <p:sp>
        <p:nvSpPr>
          <p:cNvPr id="4" name="Marcador de posición de número de diapositiva 3"/>
          <p:cNvSpPr>
            <a:spLocks noGrp="1"/>
          </p:cNvSpPr>
          <p:nvPr>
            <p:ph type="sldNum" sz="quarter" idx="10"/>
          </p:nvPr>
        </p:nvSpPr>
        <p:spPr/>
        <p:txBody>
          <a:bodyPr/>
          <a:lstStyle/>
          <a:p>
            <a:fld id="{5257B995-136A-4A15-87A5-26420C3C1021}" type="slidenum">
              <a:rPr lang="es-ES" smtClean="0"/>
              <a:pPr/>
              <a:t>1</a:t>
            </a:fld>
            <a:endParaRPr lang="es-ES"/>
          </a:p>
        </p:txBody>
      </p:sp>
    </p:spTree>
    <p:extLst>
      <p:ext uri="{BB962C8B-B14F-4D97-AF65-F5344CB8AC3E}">
        <p14:creationId xmlns:p14="http://schemas.microsoft.com/office/powerpoint/2010/main" val="98792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33E963C-1534-4F8D-B2A7-66D81AA25953}" type="slidenum">
              <a:rPr lang="es-ES"/>
              <a:t>‹Nº›</a:t>
            </a:fld>
            <a:endParaRPr lang="es-ES"/>
          </a:p>
        </p:txBody>
      </p:sp>
    </p:spTree>
    <p:extLst>
      <p:ext uri="{BB962C8B-B14F-4D97-AF65-F5344CB8AC3E}">
        <p14:creationId xmlns:p14="http://schemas.microsoft.com/office/powerpoint/2010/main" val="2060546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33E963C-1534-4F8D-B2A7-66D81AA25953}" type="slidenum">
              <a:rPr lang="es-ES"/>
              <a:t>‹Nº›</a:t>
            </a:fld>
            <a:endParaRPr lang="es-ES"/>
          </a:p>
        </p:txBody>
      </p:sp>
    </p:spTree>
    <p:extLst>
      <p:ext uri="{BB962C8B-B14F-4D97-AF65-F5344CB8AC3E}">
        <p14:creationId xmlns:p14="http://schemas.microsoft.com/office/powerpoint/2010/main" val="1379169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33E963C-1534-4F8D-B2A7-66D81AA25953}" type="slidenum">
              <a:rPr lang="es-ES"/>
              <a:t>‹Nº›</a:t>
            </a:fld>
            <a:endParaRPr lang="es-ES"/>
          </a:p>
        </p:txBody>
      </p:sp>
    </p:spTree>
    <p:extLst>
      <p:ext uri="{BB962C8B-B14F-4D97-AF65-F5344CB8AC3E}">
        <p14:creationId xmlns:p14="http://schemas.microsoft.com/office/powerpoint/2010/main" val="14984920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33E963C-1534-4F8D-B2A7-66D81AA25953}" type="slidenum">
              <a:rPr lang="es-ES"/>
              <a:t>‹Nº›</a:t>
            </a:fld>
            <a:endParaRPr lang="es-ES"/>
          </a:p>
        </p:txBody>
      </p:sp>
    </p:spTree>
    <p:extLst>
      <p:ext uri="{BB962C8B-B14F-4D97-AF65-F5344CB8AC3E}">
        <p14:creationId xmlns:p14="http://schemas.microsoft.com/office/powerpoint/2010/main" val="17609243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10"/>
          </p:nvPr>
        </p:nvSpPr>
        <p:spPr/>
        <p:txBody>
          <a:bodyPr/>
          <a:lstStyle/>
          <a:p>
            <a:fld id="{333E963C-1534-4F8D-B2A7-66D81AA25953}" type="slidenum">
              <a:rPr lang="es-ES"/>
              <a:t>‹Nº›</a:t>
            </a:fld>
            <a:endParaRPr lang="es-ES"/>
          </a:p>
        </p:txBody>
      </p:sp>
    </p:spTree>
    <p:extLst>
      <p:ext uri="{BB962C8B-B14F-4D97-AF65-F5344CB8AC3E}">
        <p14:creationId xmlns:p14="http://schemas.microsoft.com/office/powerpoint/2010/main" val="1369086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54955" y="1447800"/>
            <a:ext cx="8825658" cy="3329581"/>
          </a:xfrm>
        </p:spPr>
        <p:txBody>
          <a:bodyPr anchor="b"/>
          <a:lstStyle>
            <a:lvl1pPr latinLnBrk="0">
              <a:defRPr lang="es-ES" sz="7200"/>
            </a:lvl1pPr>
          </a:lstStyle>
          <a:p>
            <a:r>
              <a:rPr lang="es-ES"/>
              <a:t>Haga clic para modificar el estilo de título del patrón</a:t>
            </a:r>
          </a:p>
        </p:txBody>
      </p:sp>
      <p:sp>
        <p:nvSpPr>
          <p:cNvPr id="3" name="Subtítulo 2"/>
          <p:cNvSpPr>
            <a:spLocks noGrp="1"/>
          </p:cNvSpPr>
          <p:nvPr>
            <p:ph type="subTitle" idx="1"/>
          </p:nvPr>
        </p:nvSpPr>
        <p:spPr>
          <a:xfrm>
            <a:off x="1154955" y="4777380"/>
            <a:ext cx="8825658" cy="861420"/>
          </a:xfrm>
        </p:spPr>
        <p:txBody>
          <a:bodyPr anchor="t"/>
          <a:lstStyle>
            <a:lvl1pPr marL="0" indent="0" algn="l" latinLnBrk="0">
              <a:buNone/>
              <a:defRPr lang="es-ES" cap="all">
                <a:solidFill>
                  <a:schemeClr val="bg2">
                    <a:lumMod val="40000"/>
                    <a:lumOff val="60000"/>
                  </a:schemeClr>
                </a:solidFill>
              </a:defRPr>
            </a:lvl1pPr>
            <a:lvl2pPr marL="457200" indent="0" algn="ctr" latinLnBrk="0">
              <a:buNone/>
              <a:defRPr lang="es-ES">
                <a:solidFill>
                  <a:schemeClr val="tx1">
                    <a:tint val="75000"/>
                  </a:schemeClr>
                </a:solidFill>
              </a:defRPr>
            </a:lvl2pPr>
            <a:lvl3pPr marL="914400" indent="0" algn="ctr" latinLnBrk="0">
              <a:buNone/>
              <a:defRPr lang="es-ES">
                <a:solidFill>
                  <a:schemeClr val="tx1">
                    <a:tint val="75000"/>
                  </a:schemeClr>
                </a:solidFill>
              </a:defRPr>
            </a:lvl3pPr>
            <a:lvl4pPr marL="1371600" indent="0" algn="ctr" latinLnBrk="0">
              <a:buNone/>
              <a:defRPr lang="es-ES">
                <a:solidFill>
                  <a:schemeClr val="tx1">
                    <a:tint val="75000"/>
                  </a:schemeClr>
                </a:solidFill>
              </a:defRPr>
            </a:lvl4pPr>
            <a:lvl5pPr marL="1828800" indent="0" algn="ctr" latinLnBrk="0">
              <a:buNone/>
              <a:defRPr lang="es-ES">
                <a:solidFill>
                  <a:schemeClr val="tx1">
                    <a:tint val="75000"/>
                  </a:schemeClr>
                </a:solidFill>
              </a:defRPr>
            </a:lvl5pPr>
            <a:lvl6pPr marL="2286000" indent="0" algn="ctr" latinLnBrk="0">
              <a:buNone/>
              <a:defRPr lang="es-ES">
                <a:solidFill>
                  <a:schemeClr val="tx1">
                    <a:tint val="75000"/>
                  </a:schemeClr>
                </a:solidFill>
              </a:defRPr>
            </a:lvl6pPr>
            <a:lvl7pPr marL="2743200" indent="0" algn="ctr" latinLnBrk="0">
              <a:buNone/>
              <a:defRPr lang="es-ES">
                <a:solidFill>
                  <a:schemeClr val="tx1">
                    <a:tint val="75000"/>
                  </a:schemeClr>
                </a:solidFill>
              </a:defRPr>
            </a:lvl7pPr>
            <a:lvl8pPr marL="3200400" indent="0" algn="ctr" latinLnBrk="0">
              <a:buNone/>
              <a:defRPr lang="es-ES">
                <a:solidFill>
                  <a:schemeClr val="tx1">
                    <a:tint val="75000"/>
                  </a:schemeClr>
                </a:solidFill>
              </a:defRPr>
            </a:lvl8pPr>
            <a:lvl9pPr marL="3657600" indent="0" algn="ctr" latinLnBrk="0">
              <a:buNone/>
              <a:defRPr lang="es-ES">
                <a:solidFill>
                  <a:schemeClr val="tx1">
                    <a:tint val="75000"/>
                  </a:schemeClr>
                </a:solidFill>
              </a:defRPr>
            </a:lvl9pPr>
          </a:lstStyle>
          <a:p>
            <a:r>
              <a:rPr lang="es-ES"/>
              <a:t>Haga clic para modificar el estilo de subtítulo del patrón</a:t>
            </a:r>
          </a:p>
        </p:txBody>
      </p:sp>
      <p:sp>
        <p:nvSpPr>
          <p:cNvPr id="4" name="Marcador de posición de fecha 3"/>
          <p:cNvSpPr>
            <a:spLocks noGrp="1"/>
          </p:cNvSpPr>
          <p:nvPr>
            <p:ph type="dt" sz="half" idx="10"/>
          </p:nvPr>
        </p:nvSpPr>
        <p:spPr/>
        <p:txBody>
          <a:bodyPr/>
          <a:lstStyle/>
          <a:p>
            <a:fld id="{4AAD347D-5ACD-4C99-B74B-A9C85AD731AF}" type="datetimeFigureOut">
              <a:t>28/05/2015</a:t>
            </a:fld>
            <a:endParaRPr lang="es-ES"/>
          </a:p>
        </p:txBody>
      </p:sp>
      <p:sp>
        <p:nvSpPr>
          <p:cNvPr id="5" name="Marcador de posición de pie de página 4"/>
          <p:cNvSpPr>
            <a:spLocks noGrp="1"/>
          </p:cNvSpPr>
          <p:nvPr>
            <p:ph type="ftr" sz="quarter" idx="11"/>
          </p:nvPr>
        </p:nvSpPr>
        <p:spPr/>
        <p:txBody>
          <a:bodyPr/>
          <a:lstStyle/>
          <a:p>
            <a:endParaRPr lang="es-ES"/>
          </a:p>
        </p:txBody>
      </p:sp>
      <p:sp>
        <p:nvSpPr>
          <p:cNvPr id="6" name="Marcador de posición de número de diapositiva 5"/>
          <p:cNvSpPr>
            <a:spLocks noGrp="1"/>
          </p:cNvSpPr>
          <p:nvPr>
            <p:ph type="sldNum" sz="quarter" idx="12"/>
          </p:nvPr>
        </p:nvSpPr>
        <p:spPr/>
        <p:txBody>
          <a:bodyPr/>
          <a:lstStyle/>
          <a:p>
            <a:fld id="{D57F1E4F-1CFF-5643-939E-02111984F565}" type="slidenum">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Vista panorámica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154956" y="4800587"/>
            <a:ext cx="8825657" cy="566738"/>
          </a:xfrm>
        </p:spPr>
        <p:txBody>
          <a:bodyPr anchor="b">
            <a:normAutofit/>
          </a:bodyPr>
          <a:lstStyle>
            <a:lvl1pPr algn="l" latinLnBrk="0">
              <a:defRPr lang="es-ES" sz="2400" b="0"/>
            </a:lvl1pPr>
          </a:lstStyle>
          <a:p>
            <a:r>
              <a:rPr lang="es-ES"/>
              <a:t>Haga clic para modificar el estilo de título del patrón</a:t>
            </a:r>
          </a:p>
        </p:txBody>
      </p:sp>
      <p:sp>
        <p:nvSpPr>
          <p:cNvPr id="3" name="Marcador de posición de imagen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es-ES" sz="1600"/>
            </a:lvl1pPr>
            <a:lvl2pPr marL="457200" indent="0" latinLnBrk="0">
              <a:buNone/>
              <a:defRPr lang="es-ES" sz="2800"/>
            </a:lvl2pPr>
            <a:lvl3pPr marL="914400" indent="0" latinLnBrk="0">
              <a:buNone/>
              <a:defRPr lang="es-ES" sz="2400"/>
            </a:lvl3pPr>
            <a:lvl4pPr marL="1371600" indent="0" latinLnBrk="0">
              <a:buNone/>
              <a:defRPr lang="es-ES" sz="2000"/>
            </a:lvl4pPr>
            <a:lvl5pPr marL="1828800" indent="0" latinLnBrk="0">
              <a:buNone/>
              <a:defRPr lang="es-ES" sz="2000"/>
            </a:lvl5pPr>
            <a:lvl6pPr marL="2286000" indent="0" latinLnBrk="0">
              <a:buNone/>
              <a:defRPr lang="es-ES" sz="2000"/>
            </a:lvl6pPr>
            <a:lvl7pPr marL="2743200" indent="0" latinLnBrk="0">
              <a:buNone/>
              <a:defRPr lang="es-ES" sz="2000"/>
            </a:lvl7pPr>
            <a:lvl8pPr marL="3200400" indent="0" latinLnBrk="0">
              <a:buNone/>
              <a:defRPr lang="es-ES" sz="2000"/>
            </a:lvl8pPr>
            <a:lvl9pPr marL="3657600" indent="0" latinLnBrk="0">
              <a:buNone/>
              <a:defRPr lang="es-ES" sz="2000"/>
            </a:lvl9pPr>
          </a:lstStyle>
          <a:p>
            <a:r>
              <a:rPr lang="es-ES"/>
              <a:t>Haga clic en el icono para agregar una imagen</a:t>
            </a:r>
          </a:p>
        </p:txBody>
      </p:sp>
      <p:sp>
        <p:nvSpPr>
          <p:cNvPr id="4" name="Marcador de posición de texto 3"/>
          <p:cNvSpPr>
            <a:spLocks noGrp="1"/>
          </p:cNvSpPr>
          <p:nvPr>
            <p:ph type="body" sz="half" idx="2"/>
          </p:nvPr>
        </p:nvSpPr>
        <p:spPr>
          <a:xfrm>
            <a:off x="1154956" y="5367325"/>
            <a:ext cx="8825656" cy="493712"/>
          </a:xfrm>
        </p:spPr>
        <p:txBody>
          <a:bodyPr>
            <a:normAutofit/>
          </a:bodyPr>
          <a:lstStyle>
            <a:lvl1pPr marL="0" indent="0" latinLnBrk="0">
              <a:buNone/>
              <a:defRPr lang="es-ES" sz="12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5" name="Marcador de posición de fecha 4"/>
          <p:cNvSpPr>
            <a:spLocks noGrp="1"/>
          </p:cNvSpPr>
          <p:nvPr>
            <p:ph type="dt" sz="half" idx="10"/>
          </p:nvPr>
        </p:nvSpPr>
        <p:spPr/>
        <p:txBody>
          <a:bodyPr/>
          <a:lstStyle/>
          <a:p>
            <a:fld id="{4509A250-FF31-4206-8172-F9D3106AACB1}" type="datetimeFigureOut">
              <a:t>28/05/2015</a:t>
            </a:fld>
            <a:endParaRPr lang="es-ES"/>
          </a:p>
        </p:txBody>
      </p:sp>
      <p:sp>
        <p:nvSpPr>
          <p:cNvPr id="6" name="Marcador de posición de pie de página 5"/>
          <p:cNvSpPr>
            <a:spLocks noGrp="1"/>
          </p:cNvSpPr>
          <p:nvPr>
            <p:ph type="ftr" sz="quarter" idx="11"/>
          </p:nvPr>
        </p:nvSpPr>
        <p:spPr/>
        <p:txBody>
          <a:bodyPr/>
          <a:lstStyle/>
          <a:p>
            <a:endParaRPr lang="es-ES"/>
          </a:p>
        </p:txBody>
      </p:sp>
      <p:sp>
        <p:nvSpPr>
          <p:cNvPr id="7" name="Marcador de posición de número de diapositiva 6"/>
          <p:cNvSpPr>
            <a:spLocks noGrp="1"/>
          </p:cNvSpPr>
          <p:nvPr>
            <p:ph type="sldNum" sz="quarter" idx="12"/>
          </p:nvPr>
        </p:nvSpPr>
        <p:spPr/>
        <p:txBody>
          <a:bodyPr/>
          <a:lstStyle/>
          <a:p>
            <a:fld id="{D57F1E4F-1CFF-5643-939E-02111984F565}" type="slidenum">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leyenda">
    <p:spTree>
      <p:nvGrpSpPr>
        <p:cNvPr id="1" name=""/>
        <p:cNvGrpSpPr/>
        <p:nvPr/>
      </p:nvGrpSpPr>
      <p:grpSpPr>
        <a:xfrm>
          <a:off x="0" y="0"/>
          <a:ext cx="0" cy="0"/>
          <a:chOff x="0" y="0"/>
          <a:chExt cx="0" cy="0"/>
        </a:xfrm>
      </p:grpSpPr>
      <p:sp>
        <p:nvSpPr>
          <p:cNvPr id="2" name="Título 1"/>
          <p:cNvSpPr>
            <a:spLocks noGrp="1"/>
          </p:cNvSpPr>
          <p:nvPr>
            <p:ph type="title"/>
          </p:nvPr>
        </p:nvSpPr>
        <p:spPr>
          <a:xfrm>
            <a:off x="1154954" y="1447800"/>
            <a:ext cx="8825659" cy="1981200"/>
          </a:xfrm>
        </p:spPr>
        <p:txBody>
          <a:bodyPr/>
          <a:lstStyle>
            <a:lvl1pPr latinLnBrk="0">
              <a:defRPr lang="es-ES" sz="4800"/>
            </a:lvl1pPr>
          </a:lstStyle>
          <a:p>
            <a:r>
              <a:rPr lang="es-ES"/>
              <a:t>Haga clic para modificar el estilo de título del patrón</a:t>
            </a:r>
          </a:p>
        </p:txBody>
      </p:sp>
      <p:sp>
        <p:nvSpPr>
          <p:cNvPr id="4" name="Marcador de posición de fecha 3"/>
          <p:cNvSpPr>
            <a:spLocks noGrp="1"/>
          </p:cNvSpPr>
          <p:nvPr>
            <p:ph type="dt" sz="half" idx="10"/>
          </p:nvPr>
        </p:nvSpPr>
        <p:spPr/>
        <p:txBody>
          <a:bodyPr/>
          <a:lstStyle/>
          <a:p>
            <a:fld id="{4509A250-FF31-4206-8172-F9D3106AACB1}" type="datetimeFigureOut">
              <a:t>28/05/2015</a:t>
            </a:fld>
            <a:endParaRPr lang="es-ES"/>
          </a:p>
        </p:txBody>
      </p:sp>
      <p:sp>
        <p:nvSpPr>
          <p:cNvPr id="5" name="Marcador de posición de pie de página 4"/>
          <p:cNvSpPr>
            <a:spLocks noGrp="1"/>
          </p:cNvSpPr>
          <p:nvPr>
            <p:ph type="ftr" sz="quarter" idx="11"/>
          </p:nvPr>
        </p:nvSpPr>
        <p:spPr/>
        <p:txBody>
          <a:bodyPr/>
          <a:lstStyle/>
          <a:p>
            <a:endParaRPr lang="es-ES"/>
          </a:p>
        </p:txBody>
      </p:sp>
      <p:sp>
        <p:nvSpPr>
          <p:cNvPr id="6" name="Marcador de posición de número de diapositiva 5"/>
          <p:cNvSpPr>
            <a:spLocks noGrp="1"/>
          </p:cNvSpPr>
          <p:nvPr>
            <p:ph type="sldNum" sz="quarter" idx="12"/>
          </p:nvPr>
        </p:nvSpPr>
        <p:spPr/>
        <p:txBody>
          <a:bodyPr/>
          <a:lstStyle/>
          <a:p>
            <a:fld id="{D57F1E4F-1CFF-5643-939E-02111984F565}" type="slidenum">
              <a:t>‹Nº›</a:t>
            </a:fld>
            <a:endParaRPr lang="es-ES"/>
          </a:p>
        </p:txBody>
      </p:sp>
      <p:sp>
        <p:nvSpPr>
          <p:cNvPr id="8" name="Marcador de posición de texto 3"/>
          <p:cNvSpPr>
            <a:spLocks noGrp="1"/>
          </p:cNvSpPr>
          <p:nvPr>
            <p:ph type="body" sz="half" idx="2"/>
          </p:nvPr>
        </p:nvSpPr>
        <p:spPr>
          <a:xfrm>
            <a:off x="1154954" y="3657600"/>
            <a:ext cx="8825659" cy="2362200"/>
          </a:xfrm>
        </p:spPr>
        <p:txBody>
          <a:bodyPr anchor="ctr">
            <a:normAutofit/>
          </a:bodyPr>
          <a:lstStyle>
            <a:lvl1pPr marL="0" indent="0" latinLnBrk="0">
              <a:buNone/>
              <a:defRPr lang="es-ES" sz="18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574801" y="1447800"/>
            <a:ext cx="7999315" cy="2323374"/>
          </a:xfrm>
        </p:spPr>
        <p:txBody>
          <a:bodyPr/>
          <a:lstStyle>
            <a:lvl1pPr latinLnBrk="0">
              <a:defRPr lang="es-ES" sz="4800"/>
            </a:lvl1pPr>
          </a:lstStyle>
          <a:p>
            <a:r>
              <a:rPr lang="es-ES"/>
              <a:t>Haga clic para modificar el estilo de título del patrón</a:t>
            </a:r>
          </a:p>
        </p:txBody>
      </p:sp>
      <p:sp>
        <p:nvSpPr>
          <p:cNvPr id="4" name="Marcador de posición de fecha 3"/>
          <p:cNvSpPr>
            <a:spLocks noGrp="1"/>
          </p:cNvSpPr>
          <p:nvPr>
            <p:ph type="dt" sz="half" idx="10"/>
          </p:nvPr>
        </p:nvSpPr>
        <p:spPr/>
        <p:txBody>
          <a:bodyPr/>
          <a:lstStyle/>
          <a:p>
            <a:fld id="{4509A250-FF31-4206-8172-F9D3106AACB1}" type="datetimeFigureOut">
              <a:t>28/05/2015</a:t>
            </a:fld>
            <a:endParaRPr lang="es-ES"/>
          </a:p>
        </p:txBody>
      </p:sp>
      <p:sp>
        <p:nvSpPr>
          <p:cNvPr id="5" name="Marcador de posición de pie de página 4"/>
          <p:cNvSpPr>
            <a:spLocks noGrp="1"/>
          </p:cNvSpPr>
          <p:nvPr>
            <p:ph type="ftr" sz="quarter" idx="11"/>
          </p:nvPr>
        </p:nvSpPr>
        <p:spPr/>
        <p:txBody>
          <a:bodyPr/>
          <a:lstStyle/>
          <a:p>
            <a:endParaRPr lang="es-ES"/>
          </a:p>
        </p:txBody>
      </p:sp>
      <p:sp>
        <p:nvSpPr>
          <p:cNvPr id="6" name="Marcador de posición de número de diapositiva 5"/>
          <p:cNvSpPr>
            <a:spLocks noGrp="1"/>
          </p:cNvSpPr>
          <p:nvPr>
            <p:ph type="sldNum" sz="quarter" idx="12"/>
          </p:nvPr>
        </p:nvSpPr>
        <p:spPr/>
        <p:txBody>
          <a:bodyPr/>
          <a:lstStyle/>
          <a:p>
            <a:fld id="{D57F1E4F-1CFF-5643-939E-02111984F565}" type="slidenum">
              <a:t>‹Nº›</a:t>
            </a:fld>
            <a:endParaRPr lang="es-ES"/>
          </a:p>
        </p:txBody>
      </p:sp>
      <p:sp>
        <p:nvSpPr>
          <p:cNvPr id="10" name="Marcador de posición de texto 3"/>
          <p:cNvSpPr>
            <a:spLocks noGrp="1"/>
          </p:cNvSpPr>
          <p:nvPr>
            <p:ph type="body" sz="half" idx="2"/>
          </p:nvPr>
        </p:nvSpPr>
        <p:spPr>
          <a:xfrm>
            <a:off x="1154954" y="4350657"/>
            <a:ext cx="8825659" cy="1676400"/>
          </a:xfrm>
        </p:spPr>
        <p:txBody>
          <a:bodyPr anchor="ctr">
            <a:normAutofit/>
          </a:bodyPr>
          <a:lstStyle>
            <a:lvl1pPr marL="0" indent="0" latinLnBrk="0">
              <a:buNone/>
              <a:defRPr lang="es-ES" sz="18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11" name="Marcador de posición de texto 3"/>
          <p:cNvSpPr>
            <a:spLocks noGrp="1"/>
          </p:cNvSpPr>
          <p:nvPr>
            <p:ph type="body" sz="half" idx="14"/>
          </p:nvPr>
        </p:nvSpPr>
        <p:spPr>
          <a:xfrm>
            <a:off x="1930400" y="3771174"/>
            <a:ext cx="7279649" cy="342174"/>
          </a:xfrm>
        </p:spPr>
        <p:txBody>
          <a:bodyPr vert="horz" lIns="91440" tIns="45720" rIns="91440" bIns="45720" rtlCol="0" anchor="t">
            <a:normAutofit/>
          </a:bodyPr>
          <a:lstStyle>
            <a:lvl1pPr latinLnBrk="0">
              <a:defRPr lang="es-ES" sz="1400" cap="small">
                <a:solidFill>
                  <a:schemeClr val="bg2">
                    <a:lumMod val="40000"/>
                    <a:lumOff val="60000"/>
                  </a:schemeClr>
                </a:solidFill>
                <a:latin typeface="+mj-lt"/>
                <a:ea typeface="+mj-ea"/>
                <a:cs typeface="+mj-cs"/>
              </a:defRPr>
            </a:lvl1pPr>
          </a:lstStyle>
          <a:p>
            <a:pPr marL="0" lvl="0" indent="0">
              <a:buNone/>
            </a:pPr>
            <a:r>
              <a:rPr lang="es-ES"/>
              <a:t>Haga clic para modificar los estilos de texto del patrón</a:t>
            </a:r>
          </a:p>
        </p:txBody>
      </p:sp>
      <p:sp>
        <p:nvSpPr>
          <p:cNvPr id="12" name="Cuadro de texto 11"/>
          <p:cNvSpPr txBox="1"/>
          <p:nvPr/>
        </p:nvSpPr>
        <p:spPr>
          <a:xfrm>
            <a:off x="898295" y="971253"/>
            <a:ext cx="801912" cy="1969770"/>
          </a:xfrm>
          <a:prstGeom prst="rect">
            <a:avLst/>
          </a:prstGeom>
          <a:noFill/>
        </p:spPr>
        <p:txBody>
          <a:bodyPr wrap="square" rtlCol="0">
            <a:spAutoFit/>
          </a:bodyPr>
          <a:lstStyle>
            <a:defPPr>
              <a:defRPr lang="es-ES"/>
            </a:defPPr>
            <a:lvl1pPr algn="r" latinLnBrk="0">
              <a:defRPr lang="es-ES" sz="12200" b="0" i="0">
                <a:solidFill>
                  <a:schemeClr val="bg2">
                    <a:lumMod val="40000"/>
                    <a:lumOff val="60000"/>
                  </a:schemeClr>
                </a:solidFill>
                <a:latin typeface="Arial"/>
                <a:ea typeface="+mj-ea"/>
                <a:cs typeface="+mj-cs"/>
              </a:defRPr>
            </a:lvl1pPr>
          </a:lstStyle>
          <a:p>
            <a:pPr lvl="0"/>
            <a:r>
              <a:rPr lang="es-ES"/>
              <a:t>“</a:t>
            </a:r>
          </a:p>
        </p:txBody>
      </p:sp>
      <p:sp>
        <p:nvSpPr>
          <p:cNvPr id="15" name="Cuadro de texto 14"/>
          <p:cNvSpPr txBox="1"/>
          <p:nvPr/>
        </p:nvSpPr>
        <p:spPr>
          <a:xfrm>
            <a:off x="9330490" y="2613787"/>
            <a:ext cx="801912" cy="1969770"/>
          </a:xfrm>
          <a:prstGeom prst="rect">
            <a:avLst/>
          </a:prstGeom>
          <a:noFill/>
        </p:spPr>
        <p:txBody>
          <a:bodyPr wrap="square" rtlCol="0">
            <a:spAutoFit/>
          </a:bodyPr>
          <a:lstStyle>
            <a:defPPr>
              <a:defRPr lang="es-ES"/>
            </a:defPPr>
            <a:lvl1pPr algn="r" latinLnBrk="0">
              <a:defRPr lang="es-ES" sz="12200" b="0" i="0">
                <a:solidFill>
                  <a:schemeClr val="bg2">
                    <a:lumMod val="40000"/>
                    <a:lumOff val="60000"/>
                  </a:schemeClr>
                </a:solidFill>
                <a:latin typeface="Arial"/>
                <a:ea typeface="+mj-ea"/>
                <a:cs typeface="+mj-cs"/>
              </a:defRPr>
            </a:lvl1pPr>
          </a:lstStyle>
          <a:p>
            <a:pPr lvl="0"/>
            <a:r>
              <a:rPr lang="es-ES"/>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Tarjeta de nombre">
    <p:spTree>
      <p:nvGrpSpPr>
        <p:cNvPr id="1" name=""/>
        <p:cNvGrpSpPr/>
        <p:nvPr/>
      </p:nvGrpSpPr>
      <p:grpSpPr>
        <a:xfrm>
          <a:off x="0" y="0"/>
          <a:ext cx="0" cy="0"/>
          <a:chOff x="0" y="0"/>
          <a:chExt cx="0" cy="0"/>
        </a:xfrm>
      </p:grpSpPr>
      <p:sp>
        <p:nvSpPr>
          <p:cNvPr id="2" name="Título 1"/>
          <p:cNvSpPr>
            <a:spLocks noGrp="1"/>
          </p:cNvSpPr>
          <p:nvPr>
            <p:ph type="title"/>
          </p:nvPr>
        </p:nvSpPr>
        <p:spPr>
          <a:xfrm>
            <a:off x="1154954" y="3124201"/>
            <a:ext cx="8825660" cy="1653180"/>
          </a:xfrm>
        </p:spPr>
        <p:txBody>
          <a:bodyPr anchor="b"/>
          <a:lstStyle>
            <a:lvl1pPr algn="l" latinLnBrk="0">
              <a:defRPr lang="es-ES" sz="4000" b="0" cap="none"/>
            </a:lvl1pPr>
          </a:lstStyle>
          <a:p>
            <a:r>
              <a:rPr lang="es-ES"/>
              <a:t>Haga clic para modificar el estilo de título del patrón</a:t>
            </a:r>
          </a:p>
        </p:txBody>
      </p:sp>
      <p:sp>
        <p:nvSpPr>
          <p:cNvPr id="3" name="Marcador de posición de texto 2"/>
          <p:cNvSpPr>
            <a:spLocks noGrp="1"/>
          </p:cNvSpPr>
          <p:nvPr>
            <p:ph type="body" idx="1"/>
          </p:nvPr>
        </p:nvSpPr>
        <p:spPr>
          <a:xfrm>
            <a:off x="1154954" y="4777381"/>
            <a:ext cx="8825659" cy="860400"/>
          </a:xfrm>
        </p:spPr>
        <p:txBody>
          <a:bodyPr anchor="t"/>
          <a:lstStyle>
            <a:lvl1pPr marL="0" indent="0" algn="l" latinLnBrk="0">
              <a:buNone/>
              <a:defRPr lang="es-ES" sz="2000" cap="none">
                <a:solidFill>
                  <a:schemeClr val="bg2">
                    <a:lumMod val="40000"/>
                    <a:lumOff val="60000"/>
                  </a:schemeClr>
                </a:solidFill>
              </a:defRPr>
            </a:lvl1pPr>
            <a:lvl2pPr marL="457200" indent="0" latinLnBrk="0">
              <a:buNone/>
              <a:defRPr lang="es-ES" sz="1800">
                <a:solidFill>
                  <a:schemeClr val="tx1">
                    <a:tint val="75000"/>
                  </a:schemeClr>
                </a:solidFill>
              </a:defRPr>
            </a:lvl2pPr>
            <a:lvl3pPr marL="914400" indent="0" latinLnBrk="0">
              <a:buNone/>
              <a:defRPr lang="es-ES" sz="1600">
                <a:solidFill>
                  <a:schemeClr val="tx1">
                    <a:tint val="75000"/>
                  </a:schemeClr>
                </a:solidFill>
              </a:defRPr>
            </a:lvl3pPr>
            <a:lvl4pPr marL="1371600" indent="0" latinLnBrk="0">
              <a:buNone/>
              <a:defRPr lang="es-ES" sz="1400">
                <a:solidFill>
                  <a:schemeClr val="tx1">
                    <a:tint val="75000"/>
                  </a:schemeClr>
                </a:solidFill>
              </a:defRPr>
            </a:lvl4pPr>
            <a:lvl5pPr marL="1828800" indent="0" latinLnBrk="0">
              <a:buNone/>
              <a:defRPr lang="es-ES" sz="1400">
                <a:solidFill>
                  <a:schemeClr val="tx1">
                    <a:tint val="75000"/>
                  </a:schemeClr>
                </a:solidFill>
              </a:defRPr>
            </a:lvl5pPr>
            <a:lvl6pPr marL="2286000" indent="0" latinLnBrk="0">
              <a:buNone/>
              <a:defRPr lang="es-ES" sz="1400">
                <a:solidFill>
                  <a:schemeClr val="tx1">
                    <a:tint val="75000"/>
                  </a:schemeClr>
                </a:solidFill>
              </a:defRPr>
            </a:lvl6pPr>
            <a:lvl7pPr marL="2743200" indent="0" latinLnBrk="0">
              <a:buNone/>
              <a:defRPr lang="es-ES" sz="1400">
                <a:solidFill>
                  <a:schemeClr val="tx1">
                    <a:tint val="75000"/>
                  </a:schemeClr>
                </a:solidFill>
              </a:defRPr>
            </a:lvl7pPr>
            <a:lvl8pPr marL="3200400" indent="0" latinLnBrk="0">
              <a:buNone/>
              <a:defRPr lang="es-ES" sz="1400">
                <a:solidFill>
                  <a:schemeClr val="tx1">
                    <a:tint val="75000"/>
                  </a:schemeClr>
                </a:solidFill>
              </a:defRPr>
            </a:lvl8pPr>
            <a:lvl9pPr marL="3657600" indent="0" latinLnBrk="0">
              <a:buNone/>
              <a:defRPr lang="es-ES" sz="1400">
                <a:solidFill>
                  <a:schemeClr val="tx1">
                    <a:tint val="75000"/>
                  </a:schemeClr>
                </a:solidFill>
              </a:defRPr>
            </a:lvl9pPr>
          </a:lstStyle>
          <a:p>
            <a:pPr lvl="0"/>
            <a:r>
              <a:rPr lang="es-ES"/>
              <a:t>Haga clic para modificar los estilos de texto del patrón</a:t>
            </a:r>
          </a:p>
        </p:txBody>
      </p:sp>
      <p:sp>
        <p:nvSpPr>
          <p:cNvPr id="4" name="Marcador de posición de fecha 3"/>
          <p:cNvSpPr>
            <a:spLocks noGrp="1"/>
          </p:cNvSpPr>
          <p:nvPr>
            <p:ph type="dt" sz="half" idx="10"/>
          </p:nvPr>
        </p:nvSpPr>
        <p:spPr/>
        <p:txBody>
          <a:bodyPr/>
          <a:lstStyle/>
          <a:p>
            <a:fld id="{4509A250-FF31-4206-8172-F9D3106AACB1}" type="datetimeFigureOut">
              <a:t>28/05/2015</a:t>
            </a:fld>
            <a:endParaRPr lang="es-ES"/>
          </a:p>
        </p:txBody>
      </p:sp>
      <p:sp>
        <p:nvSpPr>
          <p:cNvPr id="5" name="Marcador de posición de pie de página 4"/>
          <p:cNvSpPr>
            <a:spLocks noGrp="1"/>
          </p:cNvSpPr>
          <p:nvPr>
            <p:ph type="ftr" sz="quarter" idx="11"/>
          </p:nvPr>
        </p:nvSpPr>
        <p:spPr/>
        <p:txBody>
          <a:bodyPr/>
          <a:lstStyle/>
          <a:p>
            <a:endParaRPr lang="es-ES"/>
          </a:p>
        </p:txBody>
      </p:sp>
      <p:sp>
        <p:nvSpPr>
          <p:cNvPr id="6" name="Marcador de posición de número de diapositiva 5"/>
          <p:cNvSpPr>
            <a:spLocks noGrp="1"/>
          </p:cNvSpPr>
          <p:nvPr>
            <p:ph type="sldNum" sz="quarter" idx="12"/>
          </p:nvPr>
        </p:nvSpPr>
        <p:spPr/>
        <p:txBody>
          <a:bodyPr/>
          <a:lstStyle/>
          <a:p>
            <a:fld id="{D57F1E4F-1CFF-5643-939E-02111984F565}" type="slidenum">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arjeta de nombre con cita">
    <p:spTree>
      <p:nvGrpSpPr>
        <p:cNvPr id="1" name=""/>
        <p:cNvGrpSpPr/>
        <p:nvPr/>
      </p:nvGrpSpPr>
      <p:grpSpPr>
        <a:xfrm>
          <a:off x="0" y="0"/>
          <a:ext cx="0" cy="0"/>
          <a:chOff x="0" y="0"/>
          <a:chExt cx="0" cy="0"/>
        </a:xfrm>
      </p:grpSpPr>
      <p:sp>
        <p:nvSpPr>
          <p:cNvPr id="2" name="Título 1"/>
          <p:cNvSpPr>
            <a:spLocks noGrp="1"/>
          </p:cNvSpPr>
          <p:nvPr>
            <p:ph type="title"/>
          </p:nvPr>
        </p:nvSpPr>
        <p:spPr>
          <a:xfrm>
            <a:off x="1574801" y="1447800"/>
            <a:ext cx="7999315" cy="3276600"/>
          </a:xfrm>
        </p:spPr>
        <p:txBody>
          <a:bodyPr/>
          <a:lstStyle>
            <a:lvl1pPr latinLnBrk="0">
              <a:defRPr lang="es-ES" sz="4800"/>
            </a:lvl1pPr>
          </a:lstStyle>
          <a:p>
            <a:r>
              <a:rPr lang="es-ES"/>
              <a:t>Haga clic para modificar el estilo de título del patrón</a:t>
            </a:r>
          </a:p>
        </p:txBody>
      </p:sp>
      <p:sp>
        <p:nvSpPr>
          <p:cNvPr id="4" name="Marcador de posición de fecha 3"/>
          <p:cNvSpPr>
            <a:spLocks noGrp="1"/>
          </p:cNvSpPr>
          <p:nvPr>
            <p:ph type="dt" sz="half" idx="10"/>
          </p:nvPr>
        </p:nvSpPr>
        <p:spPr/>
        <p:txBody>
          <a:bodyPr/>
          <a:lstStyle/>
          <a:p>
            <a:fld id="{4509A250-FF31-4206-8172-F9D3106AACB1}" type="datetimeFigureOut">
              <a:t>28/05/2015</a:t>
            </a:fld>
            <a:endParaRPr lang="es-ES"/>
          </a:p>
        </p:txBody>
      </p:sp>
      <p:sp>
        <p:nvSpPr>
          <p:cNvPr id="5" name="Marcador de posición de pie de página 4"/>
          <p:cNvSpPr>
            <a:spLocks noGrp="1"/>
          </p:cNvSpPr>
          <p:nvPr>
            <p:ph type="ftr" sz="quarter" idx="11"/>
          </p:nvPr>
        </p:nvSpPr>
        <p:spPr/>
        <p:txBody>
          <a:bodyPr/>
          <a:lstStyle/>
          <a:p>
            <a:endParaRPr lang="es-ES"/>
          </a:p>
        </p:txBody>
      </p:sp>
      <p:sp>
        <p:nvSpPr>
          <p:cNvPr id="6" name="Marcador de posición de número de diapositiva 5"/>
          <p:cNvSpPr>
            <a:spLocks noGrp="1"/>
          </p:cNvSpPr>
          <p:nvPr>
            <p:ph type="sldNum" sz="quarter" idx="12"/>
          </p:nvPr>
        </p:nvSpPr>
        <p:spPr/>
        <p:txBody>
          <a:bodyPr/>
          <a:lstStyle/>
          <a:p>
            <a:fld id="{D57F1E4F-1CFF-5643-939E-02111984F565}" type="slidenum">
              <a:t>‹Nº›</a:t>
            </a:fld>
            <a:endParaRPr lang="es-ES"/>
          </a:p>
        </p:txBody>
      </p:sp>
      <p:sp>
        <p:nvSpPr>
          <p:cNvPr id="8" name="Marcador de posición de texto 3"/>
          <p:cNvSpPr>
            <a:spLocks noGrp="1"/>
          </p:cNvSpPr>
          <p:nvPr>
            <p:ph type="body" sz="half" idx="2"/>
          </p:nvPr>
        </p:nvSpPr>
        <p:spPr>
          <a:xfrm>
            <a:off x="1574801" y="4953000"/>
            <a:ext cx="7999315" cy="1074057"/>
          </a:xfrm>
        </p:spPr>
        <p:txBody>
          <a:bodyPr anchor="t">
            <a:normAutofit/>
          </a:bodyPr>
          <a:lstStyle>
            <a:lvl1pPr marL="0" indent="0" latinLnBrk="0">
              <a:buNone/>
              <a:defRPr lang="es-ES" sz="1800" b="0" i="0" kern="1200">
                <a:solidFill>
                  <a:schemeClr val="bg2">
                    <a:lumMod val="40000"/>
                    <a:lumOff val="60000"/>
                  </a:schemeClr>
                </a:solidFill>
                <a:latin typeface="+mj-lt"/>
                <a:ea typeface="+mj-ea"/>
                <a:cs typeface="+mj-cs"/>
              </a:defRPr>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9" name="Cuadro de texto 8"/>
          <p:cNvSpPr txBox="1"/>
          <p:nvPr/>
        </p:nvSpPr>
        <p:spPr>
          <a:xfrm>
            <a:off x="898295" y="971253"/>
            <a:ext cx="801912" cy="1969770"/>
          </a:xfrm>
          <a:prstGeom prst="rect">
            <a:avLst/>
          </a:prstGeom>
          <a:noFill/>
        </p:spPr>
        <p:txBody>
          <a:bodyPr wrap="square" rtlCol="0">
            <a:spAutoFit/>
          </a:bodyPr>
          <a:lstStyle>
            <a:defPPr>
              <a:defRPr lang="es-ES"/>
            </a:defPPr>
            <a:lvl1pPr algn="r" latinLnBrk="0">
              <a:defRPr lang="es-ES" sz="12200" b="0" i="0">
                <a:solidFill>
                  <a:schemeClr val="bg2">
                    <a:lumMod val="40000"/>
                    <a:lumOff val="60000"/>
                  </a:schemeClr>
                </a:solidFill>
                <a:latin typeface="Arial"/>
                <a:ea typeface="+mj-ea"/>
                <a:cs typeface="+mj-cs"/>
              </a:defRPr>
            </a:lvl1pPr>
          </a:lstStyle>
          <a:p>
            <a:pPr lvl="0"/>
            <a:r>
              <a:rPr lang="es-ES"/>
              <a:t>“</a:t>
            </a:r>
          </a:p>
        </p:txBody>
      </p:sp>
      <p:sp>
        <p:nvSpPr>
          <p:cNvPr id="15" name="Cuadro de texto 14"/>
          <p:cNvSpPr txBox="1"/>
          <p:nvPr/>
        </p:nvSpPr>
        <p:spPr>
          <a:xfrm>
            <a:off x="9334033" y="3316513"/>
            <a:ext cx="801912" cy="1969770"/>
          </a:xfrm>
          <a:prstGeom prst="rect">
            <a:avLst/>
          </a:prstGeom>
          <a:noFill/>
        </p:spPr>
        <p:txBody>
          <a:bodyPr wrap="square" rtlCol="0">
            <a:spAutoFit/>
          </a:bodyPr>
          <a:lstStyle>
            <a:defPPr>
              <a:defRPr lang="es-ES"/>
            </a:defPPr>
            <a:lvl1pPr lvl="0" algn="r" latinLnBrk="0">
              <a:defRPr lang="es-ES" sz="12200" b="0" i="0">
                <a:solidFill>
                  <a:schemeClr val="bg2">
                    <a:lumMod val="40000"/>
                    <a:lumOff val="60000"/>
                  </a:schemeClr>
                </a:solidFill>
                <a:latin typeface="Arial"/>
                <a:ea typeface="+mj-ea"/>
                <a:cs typeface="+mj-cs"/>
              </a:defRPr>
            </a:lvl1pPr>
          </a:lstStyle>
          <a:p>
            <a:pPr lvl="0"/>
            <a:r>
              <a:rPr lang="es-ES"/>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a o Falsa">
    <p:spTree>
      <p:nvGrpSpPr>
        <p:cNvPr id="1" name=""/>
        <p:cNvGrpSpPr/>
        <p:nvPr/>
      </p:nvGrpSpPr>
      <p:grpSpPr>
        <a:xfrm>
          <a:off x="0" y="0"/>
          <a:ext cx="0" cy="0"/>
          <a:chOff x="0" y="0"/>
          <a:chExt cx="0" cy="0"/>
        </a:xfrm>
      </p:grpSpPr>
      <p:sp>
        <p:nvSpPr>
          <p:cNvPr id="2" name="Título 1"/>
          <p:cNvSpPr>
            <a:spLocks noGrp="1"/>
          </p:cNvSpPr>
          <p:nvPr>
            <p:ph type="title"/>
          </p:nvPr>
        </p:nvSpPr>
        <p:spPr>
          <a:xfrm>
            <a:off x="1154954" y="1447800"/>
            <a:ext cx="8825659" cy="1981200"/>
          </a:xfrm>
        </p:spPr>
        <p:txBody>
          <a:bodyPr/>
          <a:lstStyle>
            <a:lvl1pPr latinLnBrk="0">
              <a:defRPr lang="es-ES" sz="4800"/>
            </a:lvl1pPr>
          </a:lstStyle>
          <a:p>
            <a:r>
              <a:rPr lang="es-ES"/>
              <a:t>Haga clic para modificar el estilo de título del patrón</a:t>
            </a:r>
          </a:p>
        </p:txBody>
      </p:sp>
      <p:sp>
        <p:nvSpPr>
          <p:cNvPr id="4" name="Marcador de posición de fecha 3"/>
          <p:cNvSpPr>
            <a:spLocks noGrp="1"/>
          </p:cNvSpPr>
          <p:nvPr>
            <p:ph type="dt" sz="half" idx="10"/>
          </p:nvPr>
        </p:nvSpPr>
        <p:spPr/>
        <p:txBody>
          <a:bodyPr/>
          <a:lstStyle/>
          <a:p>
            <a:fld id="{4509A250-FF31-4206-8172-F9D3106AACB1}" type="datetimeFigureOut">
              <a:t>28/05/2015</a:t>
            </a:fld>
            <a:endParaRPr lang="es-ES"/>
          </a:p>
        </p:txBody>
      </p:sp>
      <p:sp>
        <p:nvSpPr>
          <p:cNvPr id="5" name="Marcador de posición de pie de página 4"/>
          <p:cNvSpPr>
            <a:spLocks noGrp="1"/>
          </p:cNvSpPr>
          <p:nvPr>
            <p:ph type="ftr" sz="quarter" idx="11"/>
          </p:nvPr>
        </p:nvSpPr>
        <p:spPr/>
        <p:txBody>
          <a:bodyPr/>
          <a:lstStyle/>
          <a:p>
            <a:endParaRPr lang="es-ES"/>
          </a:p>
        </p:txBody>
      </p:sp>
      <p:sp>
        <p:nvSpPr>
          <p:cNvPr id="6" name="Marcador de posición de número de diapositiva 5"/>
          <p:cNvSpPr>
            <a:spLocks noGrp="1"/>
          </p:cNvSpPr>
          <p:nvPr>
            <p:ph type="sldNum" sz="quarter" idx="12"/>
          </p:nvPr>
        </p:nvSpPr>
        <p:spPr/>
        <p:txBody>
          <a:bodyPr/>
          <a:lstStyle/>
          <a:p>
            <a:fld id="{D57F1E4F-1CFF-5643-939E-02111984F565}" type="slidenum">
              <a:t>‹Nº›</a:t>
            </a:fld>
            <a:endParaRPr lang="es-ES"/>
          </a:p>
        </p:txBody>
      </p:sp>
      <p:sp>
        <p:nvSpPr>
          <p:cNvPr id="10" name="Marcador de posición de texto 3"/>
          <p:cNvSpPr>
            <a:spLocks noGrp="1"/>
          </p:cNvSpPr>
          <p:nvPr>
            <p:ph type="body" sz="half" idx="2"/>
          </p:nvPr>
        </p:nvSpPr>
        <p:spPr>
          <a:xfrm>
            <a:off x="1154954" y="4350657"/>
            <a:ext cx="8825659" cy="1676400"/>
          </a:xfrm>
        </p:spPr>
        <p:txBody>
          <a:bodyPr anchor="t">
            <a:normAutofit/>
          </a:bodyPr>
          <a:lstStyle>
            <a:lvl1pPr marL="0" indent="0" latinLnBrk="0">
              <a:buNone/>
              <a:defRPr lang="es-ES" sz="18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13" name="Marcador de posición de texto 3"/>
          <p:cNvSpPr>
            <a:spLocks noGrp="1"/>
          </p:cNvSpPr>
          <p:nvPr>
            <p:ph type="body" sz="half" idx="13"/>
          </p:nvPr>
        </p:nvSpPr>
        <p:spPr>
          <a:xfrm>
            <a:off x="1154953" y="3848610"/>
            <a:ext cx="8825659" cy="588517"/>
          </a:xfrm>
        </p:spPr>
        <p:txBody>
          <a:bodyPr anchor="b">
            <a:normAutofit/>
          </a:bodyPr>
          <a:lstStyle>
            <a:lvl1pPr marL="0" indent="0" algn="l" defTabSz="457200" rtl="0" eaLnBrk="1" latinLnBrk="0" hangingPunct="1">
              <a:buNone/>
              <a:defRPr lang="es-ES" sz="3600" b="0" i="0" kern="1200" cap="none">
                <a:solidFill>
                  <a:schemeClr val="bg2">
                    <a:lumMod val="40000"/>
                    <a:lumOff val="60000"/>
                  </a:schemeClr>
                </a:solidFill>
                <a:latin typeface="+mj-lt"/>
                <a:ea typeface="+mj-ea"/>
                <a:cs typeface="+mj-cs"/>
              </a:defRPr>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mnas">
    <p:spTree>
      <p:nvGrpSpPr>
        <p:cNvPr id="1" name=""/>
        <p:cNvGrpSpPr/>
        <p:nvPr/>
      </p:nvGrpSpPr>
      <p:grpSpPr>
        <a:xfrm>
          <a:off x="0" y="0"/>
          <a:ext cx="0" cy="0"/>
          <a:chOff x="0" y="0"/>
          <a:chExt cx="0" cy="0"/>
        </a:xfrm>
      </p:grpSpPr>
      <p:sp>
        <p:nvSpPr>
          <p:cNvPr id="2" name="Título 1"/>
          <p:cNvSpPr>
            <a:spLocks noGrp="1"/>
          </p:cNvSpPr>
          <p:nvPr>
            <p:ph type="title"/>
          </p:nvPr>
        </p:nvSpPr>
        <p:spPr>
          <a:xfrm>
            <a:off x="646111" y="452718"/>
            <a:ext cx="9404723" cy="1236745"/>
          </a:xfrm>
        </p:spPr>
        <p:txBody>
          <a:bodyPr/>
          <a:lstStyle>
            <a:lvl1pPr latinLnBrk="0">
              <a:defRPr lang="es-ES" sz="4000"/>
            </a:lvl1pPr>
          </a:lstStyle>
          <a:p>
            <a:r>
              <a:rPr lang="es-ES"/>
              <a:t>Haga clic para modificar el estilo de título del patrón</a:t>
            </a:r>
          </a:p>
        </p:txBody>
      </p:sp>
      <p:sp>
        <p:nvSpPr>
          <p:cNvPr id="3" name="Marcador de posición de texto 2"/>
          <p:cNvSpPr>
            <a:spLocks noGrp="1"/>
          </p:cNvSpPr>
          <p:nvPr>
            <p:ph type="body" idx="1"/>
          </p:nvPr>
        </p:nvSpPr>
        <p:spPr>
          <a:xfrm>
            <a:off x="632947" y="1689463"/>
            <a:ext cx="2946866" cy="1480457"/>
          </a:xfrm>
        </p:spPr>
        <p:txBody>
          <a:bodyPr anchor="b">
            <a:noAutofit/>
          </a:bodyPr>
          <a:lstStyle>
            <a:lvl1pPr marL="0" indent="0" latinLnBrk="0">
              <a:buNone/>
              <a:defRPr lang="es-ES" sz="2400" b="0">
                <a:solidFill>
                  <a:schemeClr val="bg2">
                    <a:lumMod val="40000"/>
                    <a:lumOff val="60000"/>
                  </a:schemeClr>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dirty="0"/>
              <a:t>Haga clic para modificar los estilos de texto del patrón</a:t>
            </a:r>
          </a:p>
        </p:txBody>
      </p:sp>
      <p:sp>
        <p:nvSpPr>
          <p:cNvPr id="5" name="Marcador de posición de texto 4"/>
          <p:cNvSpPr>
            <a:spLocks noGrp="1"/>
          </p:cNvSpPr>
          <p:nvPr>
            <p:ph type="body" sz="quarter" idx="3"/>
          </p:nvPr>
        </p:nvSpPr>
        <p:spPr>
          <a:xfrm>
            <a:off x="3883659" y="1689463"/>
            <a:ext cx="2936241" cy="1480457"/>
          </a:xfrm>
        </p:spPr>
        <p:txBody>
          <a:bodyPr anchor="b">
            <a:noAutofit/>
          </a:bodyPr>
          <a:lstStyle>
            <a:lvl1pPr marL="0" indent="0" latinLnBrk="0">
              <a:buNone/>
              <a:defRPr lang="es-ES" sz="2400" b="0">
                <a:solidFill>
                  <a:schemeClr val="bg2">
                    <a:lumMod val="40000"/>
                    <a:lumOff val="60000"/>
                  </a:schemeClr>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dirty="0"/>
              <a:t>Haga clic para modificar los estilos de texto del patrón</a:t>
            </a:r>
          </a:p>
        </p:txBody>
      </p:sp>
      <p:sp>
        <p:nvSpPr>
          <p:cNvPr id="14" name="Marcador de posición de texto 4"/>
          <p:cNvSpPr>
            <a:spLocks noGrp="1"/>
          </p:cNvSpPr>
          <p:nvPr>
            <p:ph type="body" sz="quarter" idx="13"/>
          </p:nvPr>
        </p:nvSpPr>
        <p:spPr>
          <a:xfrm>
            <a:off x="7124700" y="1689463"/>
            <a:ext cx="2932113" cy="1480457"/>
          </a:xfrm>
        </p:spPr>
        <p:txBody>
          <a:bodyPr anchor="b">
            <a:noAutofit/>
          </a:bodyPr>
          <a:lstStyle>
            <a:lvl1pPr marL="0" indent="0" latinLnBrk="0">
              <a:buNone/>
              <a:defRPr lang="es-ES" sz="2400" b="0">
                <a:solidFill>
                  <a:schemeClr val="bg2">
                    <a:lumMod val="40000"/>
                    <a:lumOff val="60000"/>
                  </a:schemeClr>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dirty="0"/>
              <a:t>Haga clic para modificar los estilos de texto del patrón</a:t>
            </a:r>
          </a:p>
        </p:txBody>
      </p:sp>
      <p:cxnSp>
        <p:nvCxnSpPr>
          <p:cNvPr id="17" name="Conector recto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Conector recto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6" name="Marcador de posición de texto 3"/>
          <p:cNvSpPr>
            <a:spLocks noGrp="1"/>
          </p:cNvSpPr>
          <p:nvPr>
            <p:ph type="body" sz="half" idx="15"/>
          </p:nvPr>
        </p:nvSpPr>
        <p:spPr>
          <a:xfrm>
            <a:off x="652463" y="3257006"/>
            <a:ext cx="2927350" cy="2999332"/>
          </a:xfrm>
        </p:spPr>
        <p:txBody>
          <a:bodyPr anchor="t">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19" name="Marcador de posición de texto 3"/>
          <p:cNvSpPr>
            <a:spLocks noGrp="1"/>
          </p:cNvSpPr>
          <p:nvPr>
            <p:ph type="body" sz="half" idx="16"/>
          </p:nvPr>
        </p:nvSpPr>
        <p:spPr>
          <a:xfrm>
            <a:off x="3873106" y="3257006"/>
            <a:ext cx="2946794" cy="2999332"/>
          </a:xfrm>
        </p:spPr>
        <p:txBody>
          <a:bodyPr anchor="t">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20" name="Marcador de posición de texto 3"/>
          <p:cNvSpPr>
            <a:spLocks noGrp="1"/>
          </p:cNvSpPr>
          <p:nvPr>
            <p:ph type="body" sz="half" idx="17"/>
          </p:nvPr>
        </p:nvSpPr>
        <p:spPr>
          <a:xfrm>
            <a:off x="7124700" y="3257006"/>
            <a:ext cx="2932113" cy="2999332"/>
          </a:xfrm>
        </p:spPr>
        <p:txBody>
          <a:bodyPr anchor="t">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dirty="0"/>
              <a:t>Haga clic para modificar los estilos de texto del patrón</a:t>
            </a:r>
          </a:p>
        </p:txBody>
      </p:sp>
      <p:sp>
        <p:nvSpPr>
          <p:cNvPr id="7" name="Marcador de posición de fecha 3"/>
          <p:cNvSpPr>
            <a:spLocks noGrp="1"/>
          </p:cNvSpPr>
          <p:nvPr>
            <p:ph type="dt" sz="half" idx="10"/>
          </p:nvPr>
        </p:nvSpPr>
        <p:spPr/>
        <p:txBody>
          <a:bodyPr/>
          <a:lstStyle/>
          <a:p>
            <a:fld id="{4509A250-FF31-4206-8172-F9D3106AACB1}" type="datetimeFigureOut">
              <a:t>28/05/2015</a:t>
            </a:fld>
            <a:endParaRPr lang="es-ES"/>
          </a:p>
        </p:txBody>
      </p:sp>
      <p:sp>
        <p:nvSpPr>
          <p:cNvPr id="4" name="Marcador de posición de pie de página 4"/>
          <p:cNvSpPr>
            <a:spLocks noGrp="1"/>
          </p:cNvSpPr>
          <p:nvPr>
            <p:ph type="ftr" sz="quarter" idx="11"/>
          </p:nvPr>
        </p:nvSpPr>
        <p:spPr/>
        <p:txBody>
          <a:bodyPr/>
          <a:lstStyle/>
          <a:p>
            <a:endParaRPr lang="es-ES"/>
          </a:p>
        </p:txBody>
      </p:sp>
      <p:sp>
        <p:nvSpPr>
          <p:cNvPr id="6" name="Marcador de posición de número de diapositiva 5"/>
          <p:cNvSpPr>
            <a:spLocks noGrp="1"/>
          </p:cNvSpPr>
          <p:nvPr>
            <p:ph type="sldNum" sz="quarter" idx="12"/>
          </p:nvPr>
        </p:nvSpPr>
        <p:spPr/>
        <p:txBody>
          <a:bodyPr/>
          <a:lstStyle/>
          <a:p>
            <a:fld id="{D57F1E4F-1CFF-5643-939E-02111984F565}" type="slidenum">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lumna de 3 imágene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latinLnBrk="0">
              <a:defRPr lang="es-ES" sz="4000"/>
            </a:lvl1pPr>
          </a:lstStyle>
          <a:p>
            <a:r>
              <a:rPr lang="es-ES"/>
              <a:t>Haga clic para modificar el estilo de título del patrón</a:t>
            </a:r>
          </a:p>
        </p:txBody>
      </p:sp>
      <p:sp>
        <p:nvSpPr>
          <p:cNvPr id="3" name="Marcador de posición de texto 2"/>
          <p:cNvSpPr>
            <a:spLocks noGrp="1"/>
          </p:cNvSpPr>
          <p:nvPr>
            <p:ph type="body" idx="1"/>
          </p:nvPr>
        </p:nvSpPr>
        <p:spPr>
          <a:xfrm>
            <a:off x="652463" y="3344091"/>
            <a:ext cx="2940050" cy="1483120"/>
          </a:xfrm>
        </p:spPr>
        <p:txBody>
          <a:bodyPr anchor="b">
            <a:noAutofit/>
          </a:bodyPr>
          <a:lstStyle>
            <a:lvl1pPr marL="0" indent="0" latinLnBrk="0">
              <a:buNone/>
              <a:defRPr lang="es-ES" sz="2400" b="0">
                <a:solidFill>
                  <a:schemeClr val="bg2">
                    <a:lumMod val="40000"/>
                    <a:lumOff val="60000"/>
                  </a:schemeClr>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dirty="0"/>
              <a:t>Haga clic para modificar los estilos de texto del patrón</a:t>
            </a:r>
          </a:p>
        </p:txBody>
      </p:sp>
      <p:sp>
        <p:nvSpPr>
          <p:cNvPr id="5" name="Marcador de posición de texto 4"/>
          <p:cNvSpPr>
            <a:spLocks noGrp="1"/>
          </p:cNvSpPr>
          <p:nvPr>
            <p:ph type="body" sz="quarter" idx="3"/>
          </p:nvPr>
        </p:nvSpPr>
        <p:spPr>
          <a:xfrm>
            <a:off x="3889375" y="3344091"/>
            <a:ext cx="2930525" cy="1483120"/>
          </a:xfrm>
        </p:spPr>
        <p:txBody>
          <a:bodyPr anchor="b">
            <a:noAutofit/>
          </a:bodyPr>
          <a:lstStyle>
            <a:lvl1pPr marL="0" indent="0" latinLnBrk="0">
              <a:buNone/>
              <a:defRPr lang="es-ES" sz="2400" b="0">
                <a:solidFill>
                  <a:schemeClr val="bg2">
                    <a:lumMod val="40000"/>
                    <a:lumOff val="60000"/>
                  </a:schemeClr>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dirty="0"/>
              <a:t>Haga clic para modificar los estilos de texto del patrón</a:t>
            </a:r>
          </a:p>
        </p:txBody>
      </p:sp>
      <p:sp>
        <p:nvSpPr>
          <p:cNvPr id="14" name="Marcador de posición de texto 4"/>
          <p:cNvSpPr>
            <a:spLocks noGrp="1"/>
          </p:cNvSpPr>
          <p:nvPr>
            <p:ph type="body" sz="quarter" idx="13"/>
          </p:nvPr>
        </p:nvSpPr>
        <p:spPr>
          <a:xfrm>
            <a:off x="7124700" y="3344091"/>
            <a:ext cx="2932113" cy="1483120"/>
          </a:xfrm>
        </p:spPr>
        <p:txBody>
          <a:bodyPr anchor="b">
            <a:noAutofit/>
          </a:bodyPr>
          <a:lstStyle>
            <a:lvl1pPr marL="0" indent="0" latinLnBrk="0">
              <a:buNone/>
              <a:defRPr lang="es-ES" sz="2400" b="0">
                <a:solidFill>
                  <a:schemeClr val="bg2">
                    <a:lumMod val="40000"/>
                    <a:lumOff val="60000"/>
                  </a:schemeClr>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dirty="0"/>
              <a:t>Haga clic para modificar los estilos de texto del patrón</a:t>
            </a:r>
          </a:p>
        </p:txBody>
      </p:sp>
      <p:sp>
        <p:nvSpPr>
          <p:cNvPr id="22" name="Marcador de posición de texto 3"/>
          <p:cNvSpPr>
            <a:spLocks noGrp="1"/>
          </p:cNvSpPr>
          <p:nvPr>
            <p:ph type="body" sz="half" idx="18"/>
          </p:nvPr>
        </p:nvSpPr>
        <p:spPr>
          <a:xfrm>
            <a:off x="652463" y="4827211"/>
            <a:ext cx="2940050" cy="659189"/>
          </a:xfrm>
        </p:spPr>
        <p:txBody>
          <a:bodyPr anchor="t">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23" name="Marcador de posición de texto 3"/>
          <p:cNvSpPr>
            <a:spLocks noGrp="1"/>
          </p:cNvSpPr>
          <p:nvPr>
            <p:ph type="body" sz="half" idx="19"/>
          </p:nvPr>
        </p:nvSpPr>
        <p:spPr>
          <a:xfrm>
            <a:off x="3888022" y="4827210"/>
            <a:ext cx="2934406" cy="659189"/>
          </a:xfrm>
        </p:spPr>
        <p:txBody>
          <a:bodyPr anchor="t">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24" name="Marcador de posición de texto 3"/>
          <p:cNvSpPr>
            <a:spLocks noGrp="1"/>
          </p:cNvSpPr>
          <p:nvPr>
            <p:ph type="body" sz="half" idx="20"/>
          </p:nvPr>
        </p:nvSpPr>
        <p:spPr>
          <a:xfrm>
            <a:off x="7124575" y="4827208"/>
            <a:ext cx="2935997" cy="659189"/>
          </a:xfrm>
        </p:spPr>
        <p:txBody>
          <a:bodyPr anchor="t">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29" name="Marcador de posición de imagen 2"/>
          <p:cNvSpPr>
            <a:spLocks noGrp="1"/>
          </p:cNvSpPr>
          <p:nvPr>
            <p:ph type="pic" idx="15"/>
          </p:nvPr>
        </p:nvSpPr>
        <p:spPr>
          <a:xfrm>
            <a:off x="652463" y="2209800"/>
            <a:ext cx="2940050" cy="1134291"/>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es-ES" sz="1600"/>
            </a:lvl1pPr>
            <a:lvl2pPr marL="457200" indent="0" latinLnBrk="0">
              <a:buNone/>
              <a:defRPr lang="es-ES" sz="2800"/>
            </a:lvl2pPr>
            <a:lvl3pPr marL="914400" indent="0" latinLnBrk="0">
              <a:buNone/>
              <a:defRPr lang="es-ES" sz="2400"/>
            </a:lvl3pPr>
            <a:lvl4pPr marL="1371600" indent="0" latinLnBrk="0">
              <a:buNone/>
              <a:defRPr lang="es-ES" sz="2000"/>
            </a:lvl4pPr>
            <a:lvl5pPr marL="1828800" indent="0" latinLnBrk="0">
              <a:buNone/>
              <a:defRPr lang="es-ES" sz="2000"/>
            </a:lvl5pPr>
            <a:lvl6pPr marL="2286000" indent="0" latinLnBrk="0">
              <a:buNone/>
              <a:defRPr lang="es-ES" sz="2000"/>
            </a:lvl6pPr>
            <a:lvl7pPr marL="2743200" indent="0" latinLnBrk="0">
              <a:buNone/>
              <a:defRPr lang="es-ES" sz="2000"/>
            </a:lvl7pPr>
            <a:lvl8pPr marL="3200400" indent="0" latinLnBrk="0">
              <a:buNone/>
              <a:defRPr lang="es-ES" sz="2000"/>
            </a:lvl8pPr>
            <a:lvl9pPr marL="3657600" indent="0" latinLnBrk="0">
              <a:buNone/>
              <a:defRPr lang="es-ES" sz="2000"/>
            </a:lvl9pPr>
          </a:lstStyle>
          <a:p>
            <a:r>
              <a:rPr lang="es-ES"/>
              <a:t>Haga clic en el icono para agregar una imagen</a:t>
            </a:r>
          </a:p>
        </p:txBody>
      </p:sp>
      <p:sp>
        <p:nvSpPr>
          <p:cNvPr id="30" name="Marcador de posición de imagen 2"/>
          <p:cNvSpPr>
            <a:spLocks noGrp="1"/>
          </p:cNvSpPr>
          <p:nvPr>
            <p:ph type="pic" idx="21"/>
          </p:nvPr>
        </p:nvSpPr>
        <p:spPr>
          <a:xfrm>
            <a:off x="3889374" y="2209800"/>
            <a:ext cx="2930525" cy="1134291"/>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es-ES" sz="1600"/>
            </a:lvl1pPr>
            <a:lvl2pPr marL="457200" indent="0" latinLnBrk="0">
              <a:buNone/>
              <a:defRPr lang="es-ES" sz="2800"/>
            </a:lvl2pPr>
            <a:lvl3pPr marL="914400" indent="0" latinLnBrk="0">
              <a:buNone/>
              <a:defRPr lang="es-ES" sz="2400"/>
            </a:lvl3pPr>
            <a:lvl4pPr marL="1371600" indent="0" latinLnBrk="0">
              <a:buNone/>
              <a:defRPr lang="es-ES" sz="2000"/>
            </a:lvl4pPr>
            <a:lvl5pPr marL="1828800" indent="0" latinLnBrk="0">
              <a:buNone/>
              <a:defRPr lang="es-ES" sz="2000"/>
            </a:lvl5pPr>
            <a:lvl6pPr marL="2286000" indent="0" latinLnBrk="0">
              <a:buNone/>
              <a:defRPr lang="es-ES" sz="2000"/>
            </a:lvl6pPr>
            <a:lvl7pPr marL="2743200" indent="0" latinLnBrk="0">
              <a:buNone/>
              <a:defRPr lang="es-ES" sz="2000"/>
            </a:lvl7pPr>
            <a:lvl8pPr marL="3200400" indent="0" latinLnBrk="0">
              <a:buNone/>
              <a:defRPr lang="es-ES" sz="2000"/>
            </a:lvl8pPr>
            <a:lvl9pPr marL="3657600" indent="0" latinLnBrk="0">
              <a:buNone/>
              <a:defRPr lang="es-ES" sz="2000"/>
            </a:lvl9pPr>
          </a:lstStyle>
          <a:p>
            <a:r>
              <a:rPr lang="es-ES"/>
              <a:t>Haga clic en el icono para agregar una imagen</a:t>
            </a:r>
          </a:p>
        </p:txBody>
      </p:sp>
      <p:sp>
        <p:nvSpPr>
          <p:cNvPr id="31" name="Marcador de posición de imagen 2"/>
          <p:cNvSpPr>
            <a:spLocks noGrp="1"/>
          </p:cNvSpPr>
          <p:nvPr>
            <p:ph type="pic" idx="22"/>
          </p:nvPr>
        </p:nvSpPr>
        <p:spPr>
          <a:xfrm>
            <a:off x="7124699" y="2209800"/>
            <a:ext cx="2932113" cy="1134291"/>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es-ES" sz="1600"/>
            </a:lvl1pPr>
            <a:lvl2pPr marL="457200" indent="0" latinLnBrk="0">
              <a:buNone/>
              <a:defRPr lang="es-ES" sz="2800"/>
            </a:lvl2pPr>
            <a:lvl3pPr marL="914400" indent="0" latinLnBrk="0">
              <a:buNone/>
              <a:defRPr lang="es-ES" sz="2400"/>
            </a:lvl3pPr>
            <a:lvl4pPr marL="1371600" indent="0" latinLnBrk="0">
              <a:buNone/>
              <a:defRPr lang="es-ES" sz="2000"/>
            </a:lvl4pPr>
            <a:lvl5pPr marL="1828800" indent="0" latinLnBrk="0">
              <a:buNone/>
              <a:defRPr lang="es-ES" sz="2000"/>
            </a:lvl5pPr>
            <a:lvl6pPr marL="2286000" indent="0" latinLnBrk="0">
              <a:buNone/>
              <a:defRPr lang="es-ES" sz="2000"/>
            </a:lvl6pPr>
            <a:lvl7pPr marL="2743200" indent="0" latinLnBrk="0">
              <a:buNone/>
              <a:defRPr lang="es-ES" sz="2000"/>
            </a:lvl7pPr>
            <a:lvl8pPr marL="3200400" indent="0" latinLnBrk="0">
              <a:buNone/>
              <a:defRPr lang="es-ES" sz="2000"/>
            </a:lvl8pPr>
            <a:lvl9pPr marL="3657600" indent="0" latinLnBrk="0">
              <a:buNone/>
              <a:defRPr lang="es-ES" sz="2000"/>
            </a:lvl9pPr>
          </a:lstStyle>
          <a:p>
            <a:r>
              <a:rPr lang="es-ES"/>
              <a:t>Haga clic en el icono para agregar una imagen</a:t>
            </a:r>
          </a:p>
        </p:txBody>
      </p:sp>
      <p:cxnSp>
        <p:nvCxnSpPr>
          <p:cNvPr id="19" name="Conector recto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Conector recto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Marcador de posición de fecha 3"/>
          <p:cNvSpPr>
            <a:spLocks noGrp="1"/>
          </p:cNvSpPr>
          <p:nvPr>
            <p:ph type="dt" sz="half" idx="10"/>
          </p:nvPr>
        </p:nvSpPr>
        <p:spPr/>
        <p:txBody>
          <a:bodyPr/>
          <a:lstStyle/>
          <a:p>
            <a:fld id="{4509A250-FF31-4206-8172-F9D3106AACB1}" type="datetimeFigureOut">
              <a:t>28/05/2015</a:t>
            </a:fld>
            <a:endParaRPr lang="es-ES"/>
          </a:p>
        </p:txBody>
      </p:sp>
      <p:sp>
        <p:nvSpPr>
          <p:cNvPr id="4" name="Marcador de posición de pie de página 4"/>
          <p:cNvSpPr>
            <a:spLocks noGrp="1"/>
          </p:cNvSpPr>
          <p:nvPr>
            <p:ph type="ftr" sz="quarter" idx="11"/>
          </p:nvPr>
        </p:nvSpPr>
        <p:spPr/>
        <p:txBody>
          <a:bodyPr/>
          <a:lstStyle/>
          <a:p>
            <a:endParaRPr lang="es-ES"/>
          </a:p>
        </p:txBody>
      </p:sp>
      <p:sp>
        <p:nvSpPr>
          <p:cNvPr id="6" name="Marcador de posición de número de diapositiva 5"/>
          <p:cNvSpPr>
            <a:spLocks noGrp="1"/>
          </p:cNvSpPr>
          <p:nvPr>
            <p:ph type="sldNum" sz="quarter" idx="12"/>
          </p:nvPr>
        </p:nvSpPr>
        <p:spPr/>
        <p:txBody>
          <a:bodyPr/>
          <a:lstStyle/>
          <a:p>
            <a:fld id="{D57F1E4F-1CFF-5643-939E-02111984F565}" type="slidenum">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posición de texto vertical 2"/>
          <p:cNvSpPr>
            <a:spLocks noGrp="1"/>
          </p:cNvSpPr>
          <p:nvPr>
            <p:ph type="body" orient="vert" idx="1"/>
          </p:nvPr>
        </p:nvSpPr>
        <p:spPr/>
        <p:txBody>
          <a:bodyPr vert="eaVert" anchor="t" anchorCtr="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10"/>
          </p:nvPr>
        </p:nvSpPr>
        <p:spPr/>
        <p:txBody>
          <a:bodyPr/>
          <a:lstStyle/>
          <a:p>
            <a:fld id="{4509A250-FF31-4206-8172-F9D3106AACB1}" type="datetimeFigureOut">
              <a:t>28/05/2015</a:t>
            </a:fld>
            <a:endParaRPr lang="es-ES"/>
          </a:p>
        </p:txBody>
      </p:sp>
      <p:sp>
        <p:nvSpPr>
          <p:cNvPr id="5" name="Marcador de posición de pie de página 4"/>
          <p:cNvSpPr>
            <a:spLocks noGrp="1"/>
          </p:cNvSpPr>
          <p:nvPr>
            <p:ph type="ftr" sz="quarter" idx="11"/>
          </p:nvPr>
        </p:nvSpPr>
        <p:spPr/>
        <p:txBody>
          <a:bodyPr/>
          <a:lstStyle/>
          <a:p>
            <a:endParaRPr lang="es-ES"/>
          </a:p>
        </p:txBody>
      </p:sp>
      <p:sp>
        <p:nvSpPr>
          <p:cNvPr id="6" name="Marcador de posición de número de diapositiva 5"/>
          <p:cNvSpPr>
            <a:spLocks noGrp="1"/>
          </p:cNvSpPr>
          <p:nvPr>
            <p:ph type="sldNum" sz="quarter" idx="12"/>
          </p:nvPr>
        </p:nvSpPr>
        <p:spPr/>
        <p:txBody>
          <a:bodyPr/>
          <a:lstStyle/>
          <a:p>
            <a:fld id="{D57F1E4F-1CFF-5643-939E-02111984F565}" type="slidenum">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Título y texto verticale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304212" y="430213"/>
            <a:ext cx="1752601" cy="5826125"/>
          </a:xfrm>
        </p:spPr>
        <p:txBody>
          <a:bodyPr vert="eaVert" anchor="b" anchorCtr="0"/>
          <a:lstStyle/>
          <a:p>
            <a:r>
              <a:rPr lang="es-ES"/>
              <a:t>Haga clic para modificar el estilo de título del patrón</a:t>
            </a:r>
          </a:p>
        </p:txBody>
      </p:sp>
      <p:sp>
        <p:nvSpPr>
          <p:cNvPr id="3" name="Marcador de posición de texto vertical 2"/>
          <p:cNvSpPr>
            <a:spLocks noGrp="1"/>
          </p:cNvSpPr>
          <p:nvPr>
            <p:ph type="body" orient="vert" idx="1"/>
          </p:nvPr>
        </p:nvSpPr>
        <p:spPr>
          <a:xfrm>
            <a:off x="652463" y="430213"/>
            <a:ext cx="7423149" cy="582612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10"/>
          </p:nvPr>
        </p:nvSpPr>
        <p:spPr/>
        <p:txBody>
          <a:bodyPr/>
          <a:lstStyle/>
          <a:p>
            <a:fld id="{4509A250-FF31-4206-8172-F9D3106AACB1}" type="datetimeFigureOut">
              <a:t>28/05/2015</a:t>
            </a:fld>
            <a:endParaRPr lang="es-ES"/>
          </a:p>
        </p:txBody>
      </p:sp>
      <p:sp>
        <p:nvSpPr>
          <p:cNvPr id="5" name="Marcador de posición de pie de página 4"/>
          <p:cNvSpPr>
            <a:spLocks noGrp="1"/>
          </p:cNvSpPr>
          <p:nvPr>
            <p:ph type="ftr" sz="quarter" idx="11"/>
          </p:nvPr>
        </p:nvSpPr>
        <p:spPr/>
        <p:txBody>
          <a:bodyPr/>
          <a:lstStyle/>
          <a:p>
            <a:endParaRPr lang="es-ES"/>
          </a:p>
        </p:txBody>
      </p:sp>
      <p:sp>
        <p:nvSpPr>
          <p:cNvPr id="6" name="Marcador de posición de número de diapositiva 5"/>
          <p:cNvSpPr>
            <a:spLocks noGrp="1"/>
          </p:cNvSpPr>
          <p:nvPr>
            <p:ph type="sldNum" sz="quarter" idx="12"/>
          </p:nvPr>
        </p:nvSpPr>
        <p:spPr/>
        <p:txBody>
          <a:bodyPr/>
          <a:lstStyle/>
          <a:p>
            <a:fld id="{D57F1E4F-1CFF-5643-939E-02111984F565}" type="slidenum">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posición de contenido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posición de fecha 3"/>
          <p:cNvSpPr>
            <a:spLocks noGrp="1"/>
          </p:cNvSpPr>
          <p:nvPr>
            <p:ph type="dt" sz="half" idx="10"/>
          </p:nvPr>
        </p:nvSpPr>
        <p:spPr/>
        <p:txBody>
          <a:bodyPr/>
          <a:lstStyle/>
          <a:p>
            <a:fld id="{4509A250-FF31-4206-8172-F9D3106AACB1}" type="datetimeFigureOut">
              <a:t>28/05/2015</a:t>
            </a:fld>
            <a:endParaRPr lang="es-ES"/>
          </a:p>
        </p:txBody>
      </p:sp>
      <p:sp>
        <p:nvSpPr>
          <p:cNvPr id="5" name="Marcador de posición de pie de página 4"/>
          <p:cNvSpPr>
            <a:spLocks noGrp="1"/>
          </p:cNvSpPr>
          <p:nvPr>
            <p:ph type="ftr" sz="quarter" idx="11"/>
          </p:nvPr>
        </p:nvSpPr>
        <p:spPr/>
        <p:txBody>
          <a:bodyPr/>
          <a:lstStyle/>
          <a:p>
            <a:endParaRPr lang="es-ES"/>
          </a:p>
        </p:txBody>
      </p:sp>
      <p:sp>
        <p:nvSpPr>
          <p:cNvPr id="6" name="Marcador de posición de número de diapositiva 5"/>
          <p:cNvSpPr>
            <a:spLocks noGrp="1"/>
          </p:cNvSpPr>
          <p:nvPr>
            <p:ph type="sldNum" sz="quarter" idx="12"/>
          </p:nvPr>
        </p:nvSpPr>
        <p:spPr/>
        <p:txBody>
          <a:bodyPr/>
          <a:lstStyle/>
          <a:p>
            <a:fld id="{D57F1E4F-1CFF-5643-939E-02111984F565}" type="slidenum">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154956" y="2861733"/>
            <a:ext cx="8825657" cy="1915647"/>
          </a:xfrm>
        </p:spPr>
        <p:txBody>
          <a:bodyPr anchor="b"/>
          <a:lstStyle>
            <a:lvl1pPr algn="l" latinLnBrk="0">
              <a:defRPr lang="es-ES" sz="4000" b="0" cap="none"/>
            </a:lvl1pPr>
          </a:lstStyle>
          <a:p>
            <a:r>
              <a:rPr lang="es-ES"/>
              <a:t>Haga clic para modificar el estilo de título del patrón</a:t>
            </a:r>
          </a:p>
        </p:txBody>
      </p:sp>
      <p:sp>
        <p:nvSpPr>
          <p:cNvPr id="3" name="Marcador de posición de texto 2"/>
          <p:cNvSpPr>
            <a:spLocks noGrp="1"/>
          </p:cNvSpPr>
          <p:nvPr>
            <p:ph type="body" idx="1"/>
          </p:nvPr>
        </p:nvSpPr>
        <p:spPr>
          <a:xfrm>
            <a:off x="1154955" y="4777381"/>
            <a:ext cx="8825658" cy="860400"/>
          </a:xfrm>
        </p:spPr>
        <p:txBody>
          <a:bodyPr anchor="t"/>
          <a:lstStyle>
            <a:lvl1pPr marL="0" indent="0" algn="l" latinLnBrk="0">
              <a:buNone/>
              <a:defRPr lang="es-ES" sz="2000" cap="all">
                <a:solidFill>
                  <a:schemeClr val="bg2">
                    <a:lumMod val="40000"/>
                    <a:lumOff val="60000"/>
                  </a:schemeClr>
                </a:solidFill>
              </a:defRPr>
            </a:lvl1pPr>
            <a:lvl2pPr marL="457200" indent="0" latinLnBrk="0">
              <a:buNone/>
              <a:defRPr lang="es-ES" sz="1800">
                <a:solidFill>
                  <a:schemeClr val="tx1">
                    <a:tint val="75000"/>
                  </a:schemeClr>
                </a:solidFill>
              </a:defRPr>
            </a:lvl2pPr>
            <a:lvl3pPr marL="914400" indent="0" latinLnBrk="0">
              <a:buNone/>
              <a:defRPr lang="es-ES" sz="1600">
                <a:solidFill>
                  <a:schemeClr val="tx1">
                    <a:tint val="75000"/>
                  </a:schemeClr>
                </a:solidFill>
              </a:defRPr>
            </a:lvl3pPr>
            <a:lvl4pPr marL="1371600" indent="0" latinLnBrk="0">
              <a:buNone/>
              <a:defRPr lang="es-ES" sz="1400">
                <a:solidFill>
                  <a:schemeClr val="tx1">
                    <a:tint val="75000"/>
                  </a:schemeClr>
                </a:solidFill>
              </a:defRPr>
            </a:lvl4pPr>
            <a:lvl5pPr marL="1828800" indent="0" latinLnBrk="0">
              <a:buNone/>
              <a:defRPr lang="es-ES" sz="1400">
                <a:solidFill>
                  <a:schemeClr val="tx1">
                    <a:tint val="75000"/>
                  </a:schemeClr>
                </a:solidFill>
              </a:defRPr>
            </a:lvl5pPr>
            <a:lvl6pPr marL="2286000" indent="0" latinLnBrk="0">
              <a:buNone/>
              <a:defRPr lang="es-ES" sz="1400">
                <a:solidFill>
                  <a:schemeClr val="tx1">
                    <a:tint val="75000"/>
                  </a:schemeClr>
                </a:solidFill>
              </a:defRPr>
            </a:lvl6pPr>
            <a:lvl7pPr marL="2743200" indent="0" latinLnBrk="0">
              <a:buNone/>
              <a:defRPr lang="es-ES" sz="1400">
                <a:solidFill>
                  <a:schemeClr val="tx1">
                    <a:tint val="75000"/>
                  </a:schemeClr>
                </a:solidFill>
              </a:defRPr>
            </a:lvl7pPr>
            <a:lvl8pPr marL="3200400" indent="0" latinLnBrk="0">
              <a:buNone/>
              <a:defRPr lang="es-ES" sz="1400">
                <a:solidFill>
                  <a:schemeClr val="tx1">
                    <a:tint val="75000"/>
                  </a:schemeClr>
                </a:solidFill>
              </a:defRPr>
            </a:lvl8pPr>
            <a:lvl9pPr marL="3657600" indent="0" latinLnBrk="0">
              <a:buNone/>
              <a:defRPr lang="es-ES" sz="1400">
                <a:solidFill>
                  <a:schemeClr val="tx1">
                    <a:tint val="75000"/>
                  </a:schemeClr>
                </a:solidFill>
              </a:defRPr>
            </a:lvl9pPr>
          </a:lstStyle>
          <a:p>
            <a:pPr lvl="0"/>
            <a:r>
              <a:rPr lang="es-ES"/>
              <a:t>Haga clic para modificar los estilos de texto del patrón</a:t>
            </a:r>
          </a:p>
        </p:txBody>
      </p:sp>
      <p:sp>
        <p:nvSpPr>
          <p:cNvPr id="4" name="Marcador de posición de fecha 3"/>
          <p:cNvSpPr>
            <a:spLocks noGrp="1"/>
          </p:cNvSpPr>
          <p:nvPr>
            <p:ph type="dt" sz="half" idx="10"/>
          </p:nvPr>
        </p:nvSpPr>
        <p:spPr/>
        <p:txBody>
          <a:bodyPr/>
          <a:lstStyle/>
          <a:p>
            <a:fld id="{9796027F-7875-4030-9381-8BD8C4F21935}" type="datetimeFigureOut">
              <a:t>28/05/2015</a:t>
            </a:fld>
            <a:endParaRPr lang="es-ES"/>
          </a:p>
        </p:txBody>
      </p:sp>
      <p:sp>
        <p:nvSpPr>
          <p:cNvPr id="5" name="Marcador de posición de pie de página 4"/>
          <p:cNvSpPr>
            <a:spLocks noGrp="1"/>
          </p:cNvSpPr>
          <p:nvPr>
            <p:ph type="ftr" sz="quarter" idx="11"/>
          </p:nvPr>
        </p:nvSpPr>
        <p:spPr/>
        <p:txBody>
          <a:bodyPr/>
          <a:lstStyle/>
          <a:p>
            <a:endParaRPr lang="es-ES"/>
          </a:p>
        </p:txBody>
      </p:sp>
      <p:sp>
        <p:nvSpPr>
          <p:cNvPr id="6" name="Marcador de posición de número de diapositiva 5"/>
          <p:cNvSpPr>
            <a:spLocks noGrp="1"/>
          </p:cNvSpPr>
          <p:nvPr>
            <p:ph type="sldNum" sz="quarter" idx="12"/>
          </p:nvPr>
        </p:nvSpPr>
        <p:spPr/>
        <p:txBody>
          <a:bodyPr/>
          <a:lstStyle/>
          <a:p>
            <a:fld id="{D57F1E4F-1CFF-5643-939E-02111984F565}" type="slidenum">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de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posición de contenido 2"/>
          <p:cNvSpPr>
            <a:spLocks noGrp="1"/>
          </p:cNvSpPr>
          <p:nvPr>
            <p:ph sz="half" idx="1"/>
          </p:nvPr>
        </p:nvSpPr>
        <p:spPr>
          <a:xfrm>
            <a:off x="1103312" y="2060575"/>
            <a:ext cx="4396339" cy="4195763"/>
          </a:xfrm>
        </p:spPr>
        <p:txBody>
          <a:bodyPr>
            <a:normAutofit/>
          </a:bodyPr>
          <a:lstStyle>
            <a:lvl1pPr latinLnBrk="0">
              <a:defRPr lang="es-ES" sz="1800"/>
            </a:lvl1pPr>
            <a:lvl2pPr latinLnBrk="0">
              <a:defRPr lang="es-ES" sz="1600"/>
            </a:lvl2pPr>
            <a:lvl3pPr latinLnBrk="0">
              <a:defRPr lang="es-ES" sz="1400"/>
            </a:lvl3pPr>
            <a:lvl4pPr latinLnBrk="0">
              <a:defRPr lang="es-ES" sz="1200"/>
            </a:lvl4pPr>
            <a:lvl5pPr latinLnBrk="0">
              <a:defRPr lang="es-ES" sz="1200"/>
            </a:lvl5pPr>
            <a:lvl6pPr latinLnBrk="0">
              <a:defRPr lang="es-ES" sz="1200"/>
            </a:lvl6pPr>
            <a:lvl7pPr latinLnBrk="0">
              <a:defRPr lang="es-ES" sz="1200"/>
            </a:lvl7pPr>
            <a:lvl8pPr latinLnBrk="0">
              <a:defRPr lang="es-ES" sz="1200"/>
            </a:lvl8pPr>
            <a:lvl9pPr latinLnBrk="0">
              <a:defRPr lang="es-ES"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contenido 3"/>
          <p:cNvSpPr>
            <a:spLocks noGrp="1"/>
          </p:cNvSpPr>
          <p:nvPr>
            <p:ph sz="half" idx="2"/>
          </p:nvPr>
        </p:nvSpPr>
        <p:spPr>
          <a:xfrm>
            <a:off x="5654493" y="2056092"/>
            <a:ext cx="4396341" cy="4200245"/>
          </a:xfrm>
        </p:spPr>
        <p:txBody>
          <a:bodyPr>
            <a:normAutofit/>
          </a:bodyPr>
          <a:lstStyle>
            <a:lvl1pPr latinLnBrk="0">
              <a:defRPr lang="es-ES" sz="1800"/>
            </a:lvl1pPr>
            <a:lvl2pPr latinLnBrk="0">
              <a:defRPr lang="es-ES" sz="1600"/>
            </a:lvl2pPr>
            <a:lvl3pPr latinLnBrk="0">
              <a:defRPr lang="es-ES" sz="1400"/>
            </a:lvl3pPr>
            <a:lvl4pPr latinLnBrk="0">
              <a:defRPr lang="es-ES" sz="1200"/>
            </a:lvl4pPr>
            <a:lvl5pPr latinLnBrk="0">
              <a:defRPr lang="es-ES" sz="1200"/>
            </a:lvl5pPr>
            <a:lvl6pPr latinLnBrk="0">
              <a:defRPr lang="es-ES" sz="1200"/>
            </a:lvl6pPr>
            <a:lvl7pPr latinLnBrk="0">
              <a:defRPr lang="es-ES" sz="1200"/>
            </a:lvl7pPr>
            <a:lvl8pPr latinLnBrk="0">
              <a:defRPr lang="es-ES" sz="1200"/>
            </a:lvl8pPr>
            <a:lvl9pPr latinLnBrk="0">
              <a:defRPr lang="es-ES"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posición de fecha 4"/>
          <p:cNvSpPr>
            <a:spLocks noGrp="1"/>
          </p:cNvSpPr>
          <p:nvPr>
            <p:ph type="dt" sz="half" idx="10"/>
          </p:nvPr>
        </p:nvSpPr>
        <p:spPr/>
        <p:txBody>
          <a:bodyPr/>
          <a:lstStyle/>
          <a:p>
            <a:fld id="{9796027F-7875-4030-9381-8BD8C4F21935}" type="datetimeFigureOut">
              <a:t>28/05/2015</a:t>
            </a:fld>
            <a:endParaRPr lang="es-ES"/>
          </a:p>
        </p:txBody>
      </p:sp>
      <p:sp>
        <p:nvSpPr>
          <p:cNvPr id="6" name="Marcador de posición de pie de página 5"/>
          <p:cNvSpPr>
            <a:spLocks noGrp="1"/>
          </p:cNvSpPr>
          <p:nvPr>
            <p:ph type="ftr" sz="quarter" idx="11"/>
          </p:nvPr>
        </p:nvSpPr>
        <p:spPr/>
        <p:txBody>
          <a:bodyPr/>
          <a:lstStyle/>
          <a:p>
            <a:endParaRPr lang="es-ES"/>
          </a:p>
        </p:txBody>
      </p:sp>
      <p:sp>
        <p:nvSpPr>
          <p:cNvPr id="7" name="Marcador de posición de número de diapositiva 6"/>
          <p:cNvSpPr>
            <a:spLocks noGrp="1"/>
          </p:cNvSpPr>
          <p:nvPr>
            <p:ph type="sldNum" sz="quarter" idx="12"/>
          </p:nvPr>
        </p:nvSpPr>
        <p:spPr/>
        <p:txBody>
          <a:bodyPr/>
          <a:lstStyle/>
          <a:p>
            <a:fld id="{D57F1E4F-1CFF-5643-939E-02111984F565}" type="slidenum">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latinLnBrk="0">
              <a:defRPr lang="es-ES"/>
            </a:lvl1pPr>
          </a:lstStyle>
          <a:p>
            <a:r>
              <a:rPr lang="es-ES"/>
              <a:t>Haga clic para modificar el estilo de título del patrón</a:t>
            </a:r>
          </a:p>
        </p:txBody>
      </p:sp>
      <p:sp>
        <p:nvSpPr>
          <p:cNvPr id="3" name="Marcador de posición de texto 2"/>
          <p:cNvSpPr>
            <a:spLocks noGrp="1"/>
          </p:cNvSpPr>
          <p:nvPr>
            <p:ph type="body" idx="1"/>
          </p:nvPr>
        </p:nvSpPr>
        <p:spPr>
          <a:xfrm>
            <a:off x="1103313" y="1905000"/>
            <a:ext cx="4396338" cy="576262"/>
          </a:xfrm>
        </p:spPr>
        <p:txBody>
          <a:bodyPr anchor="b">
            <a:noAutofit/>
          </a:bodyPr>
          <a:lstStyle>
            <a:lvl1pPr marL="0" indent="0" latinLnBrk="0">
              <a:buNone/>
              <a:defRPr lang="es-ES" sz="2400" b="0">
                <a:solidFill>
                  <a:schemeClr val="bg2">
                    <a:lumMod val="40000"/>
                    <a:lumOff val="60000"/>
                  </a:schemeClr>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los estilos de texto del patrón</a:t>
            </a:r>
          </a:p>
        </p:txBody>
      </p:sp>
      <p:sp>
        <p:nvSpPr>
          <p:cNvPr id="4" name="Marcador de posición de contenido 3"/>
          <p:cNvSpPr>
            <a:spLocks noGrp="1"/>
          </p:cNvSpPr>
          <p:nvPr>
            <p:ph sz="half" idx="2"/>
          </p:nvPr>
        </p:nvSpPr>
        <p:spPr>
          <a:xfrm>
            <a:off x="1103312" y="2514600"/>
            <a:ext cx="4396339" cy="3741738"/>
          </a:xfrm>
        </p:spPr>
        <p:txBody>
          <a:bodyPr>
            <a:normAutofit/>
          </a:bodyPr>
          <a:lstStyle>
            <a:lvl1pPr latinLnBrk="0">
              <a:defRPr lang="es-ES" sz="1800"/>
            </a:lvl1pPr>
            <a:lvl2pPr latinLnBrk="0">
              <a:defRPr lang="es-ES" sz="1600"/>
            </a:lvl2pPr>
            <a:lvl3pPr latinLnBrk="0">
              <a:defRPr lang="es-ES" sz="1400"/>
            </a:lvl3pPr>
            <a:lvl4pPr latinLnBrk="0">
              <a:defRPr lang="es-ES" sz="1200"/>
            </a:lvl4pPr>
            <a:lvl5pPr latinLnBrk="0">
              <a:defRPr lang="es-ES" sz="1200"/>
            </a:lvl5pPr>
            <a:lvl6pPr latinLnBrk="0">
              <a:defRPr lang="es-ES" sz="1200"/>
            </a:lvl6pPr>
            <a:lvl7pPr latinLnBrk="0">
              <a:defRPr lang="es-ES" sz="1200"/>
            </a:lvl7pPr>
            <a:lvl8pPr latinLnBrk="0">
              <a:defRPr lang="es-ES" sz="1200"/>
            </a:lvl8pPr>
            <a:lvl9pPr latinLnBrk="0">
              <a:defRPr lang="es-ES"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posición de texto 4"/>
          <p:cNvSpPr>
            <a:spLocks noGrp="1"/>
          </p:cNvSpPr>
          <p:nvPr>
            <p:ph type="body" sz="quarter" idx="3"/>
          </p:nvPr>
        </p:nvSpPr>
        <p:spPr>
          <a:xfrm>
            <a:off x="5654495" y="1905000"/>
            <a:ext cx="4396339" cy="576262"/>
          </a:xfrm>
        </p:spPr>
        <p:txBody>
          <a:bodyPr anchor="b">
            <a:noAutofit/>
          </a:bodyPr>
          <a:lstStyle>
            <a:lvl1pPr marL="0" indent="0" latinLnBrk="0">
              <a:buNone/>
              <a:defRPr lang="es-ES" sz="2400" b="0">
                <a:solidFill>
                  <a:schemeClr val="bg2">
                    <a:lumMod val="40000"/>
                    <a:lumOff val="60000"/>
                  </a:schemeClr>
                </a:solidFill>
              </a:defRPr>
            </a:lvl1pPr>
            <a:lvl2pPr marL="457200" indent="0" latinLnBrk="0">
              <a:buNone/>
              <a:defRPr lang="es-ES" sz="2000" b="1"/>
            </a:lvl2pPr>
            <a:lvl3pPr marL="914400" indent="0" latinLnBrk="0">
              <a:buNone/>
              <a:defRPr lang="es-ES" sz="1800" b="1"/>
            </a:lvl3pPr>
            <a:lvl4pPr marL="1371600" indent="0" latinLnBrk="0">
              <a:buNone/>
              <a:defRPr lang="es-ES" sz="1600" b="1"/>
            </a:lvl4pPr>
            <a:lvl5pPr marL="1828800" indent="0" latinLnBrk="0">
              <a:buNone/>
              <a:defRPr lang="es-ES" sz="1600" b="1"/>
            </a:lvl5pPr>
            <a:lvl6pPr marL="2286000" indent="0" latinLnBrk="0">
              <a:buNone/>
              <a:defRPr lang="es-ES" sz="1600" b="1"/>
            </a:lvl6pPr>
            <a:lvl7pPr marL="2743200" indent="0" latinLnBrk="0">
              <a:buNone/>
              <a:defRPr lang="es-ES" sz="1600" b="1"/>
            </a:lvl7pPr>
            <a:lvl8pPr marL="3200400" indent="0" latinLnBrk="0">
              <a:buNone/>
              <a:defRPr lang="es-ES" sz="1600" b="1"/>
            </a:lvl8pPr>
            <a:lvl9pPr marL="3657600" indent="0" latinLnBrk="0">
              <a:buNone/>
              <a:defRPr lang="es-ES" sz="1600" b="1"/>
            </a:lvl9pPr>
          </a:lstStyle>
          <a:p>
            <a:pPr lvl="0"/>
            <a:r>
              <a:rPr lang="es-ES"/>
              <a:t>Haga clic para modificar los estilos de texto del patrón</a:t>
            </a:r>
          </a:p>
        </p:txBody>
      </p:sp>
      <p:sp>
        <p:nvSpPr>
          <p:cNvPr id="6" name="Marcador de posición de contenido 5"/>
          <p:cNvSpPr>
            <a:spLocks noGrp="1"/>
          </p:cNvSpPr>
          <p:nvPr>
            <p:ph sz="quarter" idx="4"/>
          </p:nvPr>
        </p:nvSpPr>
        <p:spPr>
          <a:xfrm>
            <a:off x="5654495" y="2514600"/>
            <a:ext cx="4396339" cy="3741738"/>
          </a:xfrm>
        </p:spPr>
        <p:txBody>
          <a:bodyPr>
            <a:normAutofit/>
          </a:bodyPr>
          <a:lstStyle>
            <a:lvl1pPr latinLnBrk="0">
              <a:defRPr lang="es-ES" sz="1800"/>
            </a:lvl1pPr>
            <a:lvl2pPr latinLnBrk="0">
              <a:defRPr lang="es-ES" sz="1600"/>
            </a:lvl2pPr>
            <a:lvl3pPr latinLnBrk="0">
              <a:defRPr lang="es-ES" sz="1400"/>
            </a:lvl3pPr>
            <a:lvl4pPr latinLnBrk="0">
              <a:defRPr lang="es-ES" sz="1200"/>
            </a:lvl4pPr>
            <a:lvl5pPr latinLnBrk="0">
              <a:defRPr lang="es-ES" sz="1200"/>
            </a:lvl5pPr>
            <a:lvl6pPr latinLnBrk="0">
              <a:defRPr lang="es-ES" sz="1200"/>
            </a:lvl6pPr>
            <a:lvl7pPr latinLnBrk="0">
              <a:defRPr lang="es-ES" sz="1200"/>
            </a:lvl7pPr>
            <a:lvl8pPr latinLnBrk="0">
              <a:defRPr lang="es-ES" sz="1200"/>
            </a:lvl8pPr>
            <a:lvl9pPr latinLnBrk="0">
              <a:defRPr lang="es-ES"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posición de fecha 6"/>
          <p:cNvSpPr>
            <a:spLocks noGrp="1"/>
          </p:cNvSpPr>
          <p:nvPr>
            <p:ph type="dt" sz="half" idx="10"/>
          </p:nvPr>
        </p:nvSpPr>
        <p:spPr/>
        <p:txBody>
          <a:bodyPr/>
          <a:lstStyle/>
          <a:p>
            <a:fld id="{9796027F-7875-4030-9381-8BD8C4F21935}" type="datetimeFigureOut">
              <a:t>28/05/2015</a:t>
            </a:fld>
            <a:endParaRPr lang="es-ES"/>
          </a:p>
        </p:txBody>
      </p:sp>
      <p:sp>
        <p:nvSpPr>
          <p:cNvPr id="8" name="Marcador de posición de pie de página 7"/>
          <p:cNvSpPr>
            <a:spLocks noGrp="1"/>
          </p:cNvSpPr>
          <p:nvPr>
            <p:ph type="ftr" sz="quarter" idx="11"/>
          </p:nvPr>
        </p:nvSpPr>
        <p:spPr/>
        <p:txBody>
          <a:bodyPr/>
          <a:lstStyle/>
          <a:p>
            <a:endParaRPr lang="es-ES"/>
          </a:p>
        </p:txBody>
      </p:sp>
      <p:sp>
        <p:nvSpPr>
          <p:cNvPr id="9" name="Marcador de posición de número de diapositiva 8"/>
          <p:cNvSpPr>
            <a:spLocks noGrp="1"/>
          </p:cNvSpPr>
          <p:nvPr>
            <p:ph type="sldNum" sz="quarter" idx="12"/>
          </p:nvPr>
        </p:nvSpPr>
        <p:spPr/>
        <p:txBody>
          <a:bodyPr/>
          <a:lstStyle/>
          <a:p>
            <a:fld id="{D57F1E4F-1CFF-5643-939E-02111984F565}" type="slidenum">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7" name="Marcador de posición de fecha 2"/>
          <p:cNvSpPr>
            <a:spLocks noGrp="1"/>
          </p:cNvSpPr>
          <p:nvPr>
            <p:ph type="dt" sz="half" idx="10"/>
          </p:nvPr>
        </p:nvSpPr>
        <p:spPr/>
        <p:txBody>
          <a:bodyPr/>
          <a:lstStyle/>
          <a:p>
            <a:fld id="{4509A250-FF31-4206-8172-F9D3106AACB1}" type="datetimeFigureOut">
              <a:t>28/05/2015</a:t>
            </a:fld>
            <a:endParaRPr lang="es-ES"/>
          </a:p>
        </p:txBody>
      </p:sp>
      <p:sp>
        <p:nvSpPr>
          <p:cNvPr id="5" name="Marcador de posición de pie de página 3"/>
          <p:cNvSpPr>
            <a:spLocks noGrp="1"/>
          </p:cNvSpPr>
          <p:nvPr>
            <p:ph type="ftr" sz="quarter" idx="11"/>
          </p:nvPr>
        </p:nvSpPr>
        <p:spPr/>
        <p:txBody>
          <a:bodyPr/>
          <a:lstStyle/>
          <a:p>
            <a:endParaRPr lang="es-ES"/>
          </a:p>
        </p:txBody>
      </p:sp>
      <p:sp>
        <p:nvSpPr>
          <p:cNvPr id="6" name="Marcador de posición de número de diapositiva 4"/>
          <p:cNvSpPr>
            <a:spLocks noGrp="1"/>
          </p:cNvSpPr>
          <p:nvPr>
            <p:ph type="sldNum" sz="quarter" idx="12"/>
          </p:nvPr>
        </p:nvSpPr>
        <p:spPr/>
        <p:txBody>
          <a:bodyPr/>
          <a:lstStyle/>
          <a:p>
            <a:fld id="{D57F1E4F-1CFF-5643-939E-02111984F565}" type="slidenum">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Marcador de posición de fecha 1"/>
          <p:cNvSpPr>
            <a:spLocks noGrp="1"/>
          </p:cNvSpPr>
          <p:nvPr>
            <p:ph type="dt" sz="half" idx="10"/>
          </p:nvPr>
        </p:nvSpPr>
        <p:spPr/>
        <p:txBody>
          <a:bodyPr/>
          <a:lstStyle/>
          <a:p>
            <a:fld id="{4509A250-FF31-4206-8172-F9D3106AACB1}" type="datetimeFigureOut">
              <a:t>28/05/2015</a:t>
            </a:fld>
            <a:endParaRPr lang="es-ES"/>
          </a:p>
        </p:txBody>
      </p:sp>
      <p:sp>
        <p:nvSpPr>
          <p:cNvPr id="5" name="Marcador de posición de pie de página 2"/>
          <p:cNvSpPr>
            <a:spLocks noGrp="1"/>
          </p:cNvSpPr>
          <p:nvPr>
            <p:ph type="ftr" sz="quarter" idx="11"/>
          </p:nvPr>
        </p:nvSpPr>
        <p:spPr/>
        <p:txBody>
          <a:bodyPr/>
          <a:lstStyle/>
          <a:p>
            <a:endParaRPr lang="es-ES"/>
          </a:p>
        </p:txBody>
      </p:sp>
      <p:sp>
        <p:nvSpPr>
          <p:cNvPr id="6" name="Marcador de posición de número de diapositiva 3"/>
          <p:cNvSpPr>
            <a:spLocks noGrp="1"/>
          </p:cNvSpPr>
          <p:nvPr>
            <p:ph type="sldNum" sz="quarter" idx="12"/>
          </p:nvPr>
        </p:nvSpPr>
        <p:spPr/>
        <p:txBody>
          <a:bodyPr/>
          <a:lstStyle/>
          <a:p>
            <a:fld id="{D57F1E4F-1CFF-5643-939E-02111984F565}" type="slidenum">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154953" y="1447800"/>
            <a:ext cx="3401064" cy="1447800"/>
          </a:xfrm>
        </p:spPr>
        <p:txBody>
          <a:bodyPr anchor="b"/>
          <a:lstStyle>
            <a:lvl1pPr algn="l" latinLnBrk="0">
              <a:defRPr lang="es-ES" sz="2400" b="0"/>
            </a:lvl1pPr>
          </a:lstStyle>
          <a:p>
            <a:r>
              <a:rPr lang="es-ES"/>
              <a:t>Haga clic para modificar el estilo de título del patrón</a:t>
            </a:r>
          </a:p>
        </p:txBody>
      </p:sp>
      <p:sp>
        <p:nvSpPr>
          <p:cNvPr id="3" name="Marcador de posición de contenido 2"/>
          <p:cNvSpPr>
            <a:spLocks noGrp="1"/>
          </p:cNvSpPr>
          <p:nvPr>
            <p:ph idx="1"/>
          </p:nvPr>
        </p:nvSpPr>
        <p:spPr>
          <a:xfrm>
            <a:off x="4784616" y="1447800"/>
            <a:ext cx="5195997" cy="4572000"/>
          </a:xfrm>
        </p:spPr>
        <p:txBody>
          <a:bodyPr anchor="ctr">
            <a:normAutofit/>
          </a:bodyPr>
          <a:lstStyle>
            <a:lvl1pPr latinLnBrk="0">
              <a:defRPr lang="es-ES" sz="2000"/>
            </a:lvl1pPr>
            <a:lvl2pPr latinLnBrk="0">
              <a:defRPr lang="es-ES" sz="1800"/>
            </a:lvl2pPr>
            <a:lvl3pPr latinLnBrk="0">
              <a:defRPr lang="es-ES" sz="1600"/>
            </a:lvl3pPr>
            <a:lvl4pPr latinLnBrk="0">
              <a:defRPr lang="es-ES" sz="1400"/>
            </a:lvl4pPr>
            <a:lvl5pPr latinLnBrk="0">
              <a:defRPr lang="es-ES" sz="1400"/>
            </a:lvl5pPr>
            <a:lvl6pPr latinLnBrk="0">
              <a:defRPr lang="es-ES" sz="1400"/>
            </a:lvl6pPr>
            <a:lvl7pPr latinLnBrk="0">
              <a:defRPr lang="es-ES" sz="1400"/>
            </a:lvl7pPr>
            <a:lvl8pPr latinLnBrk="0">
              <a:defRPr lang="es-ES" sz="1400"/>
            </a:lvl8pPr>
            <a:lvl9pPr latinLnBrk="0">
              <a:defRPr lang="es-ES" sz="14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texto 3"/>
          <p:cNvSpPr>
            <a:spLocks noGrp="1"/>
          </p:cNvSpPr>
          <p:nvPr>
            <p:ph type="body" sz="half" idx="2"/>
          </p:nvPr>
        </p:nvSpPr>
        <p:spPr>
          <a:xfrm>
            <a:off x="1154953" y="3129280"/>
            <a:ext cx="3401063" cy="2895599"/>
          </a:xfrm>
        </p:spPr>
        <p:txBody>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7" name="Marcador de posición de fecha 4"/>
          <p:cNvSpPr>
            <a:spLocks noGrp="1"/>
          </p:cNvSpPr>
          <p:nvPr>
            <p:ph type="dt" sz="half" idx="10"/>
          </p:nvPr>
        </p:nvSpPr>
        <p:spPr/>
        <p:txBody>
          <a:bodyPr/>
          <a:lstStyle/>
          <a:p>
            <a:fld id="{4509A250-FF31-4206-8172-F9D3106AACB1}" type="datetimeFigureOut">
              <a:t>28/05/2015</a:t>
            </a:fld>
            <a:endParaRPr lang="es-ES"/>
          </a:p>
        </p:txBody>
      </p:sp>
      <p:sp>
        <p:nvSpPr>
          <p:cNvPr id="5" name="Marcador de posición de pie de página 5"/>
          <p:cNvSpPr>
            <a:spLocks noGrp="1"/>
          </p:cNvSpPr>
          <p:nvPr>
            <p:ph type="ftr" sz="quarter" idx="11"/>
          </p:nvPr>
        </p:nvSpPr>
        <p:spPr/>
        <p:txBody>
          <a:bodyPr/>
          <a:lstStyle/>
          <a:p>
            <a:endParaRPr lang="es-ES"/>
          </a:p>
        </p:txBody>
      </p:sp>
      <p:sp>
        <p:nvSpPr>
          <p:cNvPr id="6" name="Marcador de posición de número de diapositiva 6"/>
          <p:cNvSpPr>
            <a:spLocks noGrp="1"/>
          </p:cNvSpPr>
          <p:nvPr>
            <p:ph type="sldNum" sz="quarter" idx="12"/>
          </p:nvPr>
        </p:nvSpPr>
        <p:spPr/>
        <p:txBody>
          <a:bodyPr/>
          <a:lstStyle/>
          <a:p>
            <a:fld id="{D57F1E4F-1CFF-5643-939E-02111984F565}" type="slidenum">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1153907" y="1854192"/>
            <a:ext cx="5092906" cy="1574808"/>
          </a:xfrm>
        </p:spPr>
        <p:txBody>
          <a:bodyPr anchor="b">
            <a:normAutofit/>
          </a:bodyPr>
          <a:lstStyle>
            <a:lvl1pPr algn="l" latinLnBrk="0">
              <a:defRPr lang="es-ES" sz="3600" b="0"/>
            </a:lvl1pPr>
          </a:lstStyle>
          <a:p>
            <a:r>
              <a:rPr lang="es-ES"/>
              <a:t>Haga clic para modificar el estilo de título del patrón</a:t>
            </a:r>
          </a:p>
        </p:txBody>
      </p:sp>
      <p:sp>
        <p:nvSpPr>
          <p:cNvPr id="3" name="Marcador de posición de imagen 2"/>
          <p:cNvSpPr>
            <a:spLocks noGrp="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latinLnBrk="0">
              <a:buNone/>
              <a:defRPr lang="es-ES" sz="1600"/>
            </a:lvl1pPr>
            <a:lvl2pPr marL="457200" indent="0" latinLnBrk="0">
              <a:buNone/>
              <a:defRPr lang="es-ES" sz="2800"/>
            </a:lvl2pPr>
            <a:lvl3pPr marL="914400" indent="0" latinLnBrk="0">
              <a:buNone/>
              <a:defRPr lang="es-ES" sz="2400"/>
            </a:lvl3pPr>
            <a:lvl4pPr marL="1371600" indent="0" latinLnBrk="0">
              <a:buNone/>
              <a:defRPr lang="es-ES" sz="2000"/>
            </a:lvl4pPr>
            <a:lvl5pPr marL="1828800" indent="0" latinLnBrk="0">
              <a:buNone/>
              <a:defRPr lang="es-ES" sz="2000"/>
            </a:lvl5pPr>
            <a:lvl6pPr marL="2286000" indent="0" latinLnBrk="0">
              <a:buNone/>
              <a:defRPr lang="es-ES" sz="2000"/>
            </a:lvl6pPr>
            <a:lvl7pPr marL="2743200" indent="0" latinLnBrk="0">
              <a:buNone/>
              <a:defRPr lang="es-ES" sz="2000"/>
            </a:lvl7pPr>
            <a:lvl8pPr marL="3200400" indent="0" latinLnBrk="0">
              <a:buNone/>
              <a:defRPr lang="es-ES" sz="2000"/>
            </a:lvl8pPr>
            <a:lvl9pPr marL="3657600" indent="0" latinLnBrk="0">
              <a:buNone/>
              <a:defRPr lang="es-ES" sz="2000"/>
            </a:lvl9pPr>
          </a:lstStyle>
          <a:p>
            <a:r>
              <a:rPr lang="es-ES"/>
              <a:t>Haga clic en el icono para agregar una imagen</a:t>
            </a:r>
          </a:p>
        </p:txBody>
      </p:sp>
      <p:sp>
        <p:nvSpPr>
          <p:cNvPr id="4" name="Marcador de posición de texto 3"/>
          <p:cNvSpPr>
            <a:spLocks noGrp="1"/>
          </p:cNvSpPr>
          <p:nvPr>
            <p:ph type="body" sz="half" idx="2"/>
          </p:nvPr>
        </p:nvSpPr>
        <p:spPr>
          <a:xfrm>
            <a:off x="1154954" y="3657600"/>
            <a:ext cx="5084979" cy="1371600"/>
          </a:xfrm>
        </p:spPr>
        <p:txBody>
          <a:bodyPr>
            <a:normAutofit/>
          </a:bodyPr>
          <a:lstStyle>
            <a:lvl1pPr marL="0" indent="0" latinLnBrk="0">
              <a:buNone/>
              <a:defRPr lang="es-ES" sz="1400"/>
            </a:lvl1pPr>
            <a:lvl2pPr marL="457200" indent="0" latinLnBrk="0">
              <a:buNone/>
              <a:defRPr lang="es-ES" sz="1200"/>
            </a:lvl2pPr>
            <a:lvl3pPr marL="914400" indent="0" latinLnBrk="0">
              <a:buNone/>
              <a:defRPr lang="es-ES" sz="1000"/>
            </a:lvl3pPr>
            <a:lvl4pPr marL="1371600" indent="0" latinLnBrk="0">
              <a:buNone/>
              <a:defRPr lang="es-ES" sz="900"/>
            </a:lvl4pPr>
            <a:lvl5pPr marL="1828800" indent="0" latinLnBrk="0">
              <a:buNone/>
              <a:defRPr lang="es-ES" sz="900"/>
            </a:lvl5pPr>
            <a:lvl6pPr marL="2286000" indent="0" latinLnBrk="0">
              <a:buNone/>
              <a:defRPr lang="es-ES" sz="900"/>
            </a:lvl6pPr>
            <a:lvl7pPr marL="2743200" indent="0" latinLnBrk="0">
              <a:buNone/>
              <a:defRPr lang="es-ES" sz="900"/>
            </a:lvl7pPr>
            <a:lvl8pPr marL="3200400" indent="0" latinLnBrk="0">
              <a:buNone/>
              <a:defRPr lang="es-ES" sz="900"/>
            </a:lvl8pPr>
            <a:lvl9pPr marL="3657600" indent="0" latinLnBrk="0">
              <a:buNone/>
              <a:defRPr lang="es-ES" sz="900"/>
            </a:lvl9pPr>
          </a:lstStyle>
          <a:p>
            <a:pPr lvl="0"/>
            <a:r>
              <a:rPr lang="es-ES"/>
              <a:t>Haga clic para modificar los estilos de texto del patrón</a:t>
            </a:r>
          </a:p>
        </p:txBody>
      </p:sp>
      <p:sp>
        <p:nvSpPr>
          <p:cNvPr id="5" name="Marcador de posición de fecha 4"/>
          <p:cNvSpPr>
            <a:spLocks noGrp="1"/>
          </p:cNvSpPr>
          <p:nvPr>
            <p:ph type="dt" sz="half" idx="10"/>
          </p:nvPr>
        </p:nvSpPr>
        <p:spPr/>
        <p:txBody>
          <a:bodyPr/>
          <a:lstStyle/>
          <a:p>
            <a:fld id="{4509A250-FF31-4206-8172-F9D3106AACB1}" type="datetimeFigureOut">
              <a:t>28/05/2015</a:t>
            </a:fld>
            <a:endParaRPr lang="es-ES"/>
          </a:p>
        </p:txBody>
      </p:sp>
      <p:sp>
        <p:nvSpPr>
          <p:cNvPr id="6" name="Marcador de posición de pie de página 5"/>
          <p:cNvSpPr>
            <a:spLocks noGrp="1"/>
          </p:cNvSpPr>
          <p:nvPr>
            <p:ph type="ftr" sz="quarter" idx="11"/>
          </p:nvPr>
        </p:nvSpPr>
        <p:spPr/>
        <p:txBody>
          <a:bodyPr/>
          <a:lstStyle/>
          <a:p>
            <a:endParaRPr lang="es-ES"/>
          </a:p>
        </p:txBody>
      </p:sp>
      <p:sp>
        <p:nvSpPr>
          <p:cNvPr id="7" name="Marcador de posición de número de diapositiva 6"/>
          <p:cNvSpPr>
            <a:spLocks noGrp="1"/>
          </p:cNvSpPr>
          <p:nvPr>
            <p:ph type="sldNum" sz="quarter" idx="12"/>
          </p:nvPr>
        </p:nvSpPr>
        <p:spPr/>
        <p:txBody>
          <a:bodyPr/>
          <a:lstStyle/>
          <a:p>
            <a:fld id="{D57F1E4F-1CFF-5643-939E-02111984F565}" type="slidenum">
              <a:t>‹Nº›</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Imagen 7"/>
          <p:cNvPicPr>
            <a:picLocks noChangeAspect="1"/>
          </p:cNvPicPr>
          <p:nvPr/>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Imagen 6"/>
          <p:cNvPicPr>
            <a:picLocks noChangeAspect="1"/>
          </p:cNvPicPr>
          <p:nvPr/>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Óvalo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9" name="Imagen 8"/>
          <p:cNvPicPr>
            <a:picLocks noChangeAspect="1"/>
          </p:cNvPicPr>
          <p:nvPr/>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Imagen 9"/>
          <p:cNvPicPr>
            <a:picLocks noChangeAspect="1"/>
          </p:cNvPicPr>
          <p:nvPr/>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ángulo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 name="Marcador de posición de título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a:t>Haga clic para modificar el estilo de título del patrón</a:t>
            </a:r>
          </a:p>
        </p:txBody>
      </p:sp>
      <p:sp>
        <p:nvSpPr>
          <p:cNvPr id="3" name="Marcador de posición de texto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posición de fecha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latinLnBrk="0">
              <a:defRPr lang="es-ES" sz="1100" b="0" i="0">
                <a:solidFill>
                  <a:schemeClr val="tx1">
                    <a:tint val="75000"/>
                    <a:alpha val="60000"/>
                  </a:schemeClr>
                </a:solidFill>
              </a:defRPr>
            </a:lvl1pPr>
          </a:lstStyle>
          <a:p>
            <a:fld id="{4AAD347D-5ACD-4C99-B74B-A9C85AD731AF}" type="datetimeFigureOut">
              <a:t>28/05/2015</a:t>
            </a:fld>
            <a:endParaRPr lang="es-ES"/>
          </a:p>
        </p:txBody>
      </p:sp>
      <p:sp>
        <p:nvSpPr>
          <p:cNvPr id="5" name="Marcador de posición de pie de página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latinLnBrk="0">
              <a:defRPr lang="es-ES" sz="1100" b="0" i="0">
                <a:solidFill>
                  <a:schemeClr val="tx1">
                    <a:tint val="75000"/>
                    <a:alpha val="60000"/>
                  </a:schemeClr>
                </a:solidFill>
              </a:defRPr>
            </a:lvl1pPr>
          </a:lstStyle>
          <a:p>
            <a:endParaRPr lang="es-ES"/>
          </a:p>
        </p:txBody>
      </p:sp>
      <p:sp>
        <p:nvSpPr>
          <p:cNvPr id="6" name="Marcador de posición de número de diapositiva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latinLnBrk="0">
              <a:defRPr lang="es-ES" sz="2800" b="0" i="0">
                <a:solidFill>
                  <a:schemeClr val="tx1">
                    <a:tint val="75000"/>
                  </a:schemeClr>
                </a:solidFill>
              </a:defRPr>
            </a:lvl1pPr>
          </a:lstStyle>
          <a:p>
            <a:fld id="{D57F1E4F-1CFF-5643-939E-02111984F565}" type="slidenum">
              <a:t>‹Nº›</a:t>
            </a:fld>
            <a:endParaRPr lang="es-E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3" r:id="rId14"/>
    <p:sldLayoutId id="2147483665" r:id="rId15"/>
    <p:sldLayoutId id="2147483669" r:id="rId16"/>
    <p:sldLayoutId id="2147483670" r:id="rId17"/>
    <p:sldLayoutId id="2147483658" r:id="rId18"/>
    <p:sldLayoutId id="2147483659"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457200" rtl="0" eaLnBrk="1" latinLnBrk="0" hangingPunct="1">
        <a:spcBef>
          <a:spcPct val="0"/>
        </a:spcBef>
        <a:buNone/>
        <a:defRPr lang="es-ES" sz="4200" b="0" i="0" kern="1200">
          <a:solidFill>
            <a:schemeClr val="tx2"/>
          </a:solidFill>
          <a:latin typeface="+mj-lt"/>
          <a:ea typeface="+mj-ea"/>
          <a:cs typeface="+mj-cs"/>
        </a:defRPr>
      </a:lvl1pPr>
      <a:lvl2pPr eaLnBrk="1" latinLnBrk="0" hangingPunct="1">
        <a:defRPr lang="es-ES">
          <a:solidFill>
            <a:schemeClr val="tx2"/>
          </a:solidFill>
        </a:defRPr>
      </a:lvl2pPr>
      <a:lvl3pPr eaLnBrk="1" latinLnBrk="0" hangingPunct="1">
        <a:defRPr lang="es-ES">
          <a:solidFill>
            <a:schemeClr val="tx2"/>
          </a:solidFill>
        </a:defRPr>
      </a:lvl3pPr>
      <a:lvl4pPr eaLnBrk="1" latinLnBrk="0" hangingPunct="1">
        <a:defRPr lang="es-ES">
          <a:solidFill>
            <a:schemeClr val="tx2"/>
          </a:solidFill>
        </a:defRPr>
      </a:lvl4pPr>
      <a:lvl5pPr eaLnBrk="1" latinLnBrk="0" hangingPunct="1">
        <a:defRPr lang="es-ES">
          <a:solidFill>
            <a:schemeClr val="tx2"/>
          </a:solidFill>
        </a:defRPr>
      </a:lvl5pPr>
      <a:lvl6pPr eaLnBrk="1" latinLnBrk="0" hangingPunct="1">
        <a:defRPr lang="es-ES">
          <a:solidFill>
            <a:schemeClr val="tx2"/>
          </a:solidFill>
        </a:defRPr>
      </a:lvl6pPr>
      <a:lvl7pPr eaLnBrk="1" latinLnBrk="0" hangingPunct="1">
        <a:defRPr lang="es-ES">
          <a:solidFill>
            <a:schemeClr val="tx2"/>
          </a:solidFill>
        </a:defRPr>
      </a:lvl7pPr>
      <a:lvl8pPr eaLnBrk="1" latinLnBrk="0" hangingPunct="1">
        <a:defRPr lang="es-ES">
          <a:solidFill>
            <a:schemeClr val="tx2"/>
          </a:solidFill>
        </a:defRPr>
      </a:lvl8pPr>
      <a:lvl9pPr eaLnBrk="1" latinLnBrk="0" hangingPunct="1">
        <a:defRPr lang="es-ES">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es-ES"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es-ES"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es-ES"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es-ES"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lang="es-ES" sz="14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es-ES" sz="120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es-ES" sz="120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es-ES" sz="120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lang="es-ES" sz="1200" b="0" i="0" kern="1200">
          <a:solidFill>
            <a:schemeClr val="tx1"/>
          </a:solidFill>
          <a:latin typeface="+mj-lt"/>
          <a:ea typeface="+mj-ea"/>
          <a:cs typeface="+mj-cs"/>
        </a:defRPr>
      </a:lvl9pPr>
    </p:bodyStyle>
    <p:otherStyle>
      <a:defPPr>
        <a:defRPr lang="es-ES"/>
      </a:defPPr>
      <a:lvl1pPr marL="0" algn="l" defTabSz="457200" rtl="0" eaLnBrk="1" latinLnBrk="0" hangingPunct="1">
        <a:defRPr lang="es-ES" sz="1800" kern="1200">
          <a:solidFill>
            <a:schemeClr val="tx1"/>
          </a:solidFill>
          <a:latin typeface="+mn-lt"/>
          <a:ea typeface="+mn-ea"/>
          <a:cs typeface="+mn-cs"/>
        </a:defRPr>
      </a:lvl1pPr>
      <a:lvl2pPr marL="457200" algn="l" defTabSz="457200" rtl="0" eaLnBrk="1" latinLnBrk="0" hangingPunct="1">
        <a:defRPr lang="es-ES" sz="1800" kern="1200">
          <a:solidFill>
            <a:schemeClr val="tx1"/>
          </a:solidFill>
          <a:latin typeface="+mn-lt"/>
          <a:ea typeface="+mn-ea"/>
          <a:cs typeface="+mn-cs"/>
        </a:defRPr>
      </a:lvl2pPr>
      <a:lvl3pPr marL="914400" algn="l" defTabSz="457200" rtl="0" eaLnBrk="1" latinLnBrk="0" hangingPunct="1">
        <a:defRPr lang="es-ES" sz="1800" kern="1200">
          <a:solidFill>
            <a:schemeClr val="tx1"/>
          </a:solidFill>
          <a:latin typeface="+mn-lt"/>
          <a:ea typeface="+mn-ea"/>
          <a:cs typeface="+mn-cs"/>
        </a:defRPr>
      </a:lvl3pPr>
      <a:lvl4pPr marL="1371600" algn="l" defTabSz="457200" rtl="0" eaLnBrk="1" latinLnBrk="0" hangingPunct="1">
        <a:defRPr lang="es-ES" sz="1800" kern="1200">
          <a:solidFill>
            <a:schemeClr val="tx1"/>
          </a:solidFill>
          <a:latin typeface="+mn-lt"/>
          <a:ea typeface="+mn-ea"/>
          <a:cs typeface="+mn-cs"/>
        </a:defRPr>
      </a:lvl4pPr>
      <a:lvl5pPr marL="1828800" algn="l" defTabSz="457200" rtl="0" eaLnBrk="1" latinLnBrk="0" hangingPunct="1">
        <a:defRPr lang="es-ES" sz="1800" kern="1200">
          <a:solidFill>
            <a:schemeClr val="tx1"/>
          </a:solidFill>
          <a:latin typeface="+mn-lt"/>
          <a:ea typeface="+mn-ea"/>
          <a:cs typeface="+mn-cs"/>
        </a:defRPr>
      </a:lvl5pPr>
      <a:lvl6pPr marL="2286000" algn="l" defTabSz="457200" rtl="0" eaLnBrk="1" latinLnBrk="0" hangingPunct="1">
        <a:defRPr lang="es-ES" sz="1800" kern="1200">
          <a:solidFill>
            <a:schemeClr val="tx1"/>
          </a:solidFill>
          <a:latin typeface="+mn-lt"/>
          <a:ea typeface="+mn-ea"/>
          <a:cs typeface="+mn-cs"/>
        </a:defRPr>
      </a:lvl6pPr>
      <a:lvl7pPr marL="2743200" algn="l" defTabSz="457200" rtl="0" eaLnBrk="1" latinLnBrk="0" hangingPunct="1">
        <a:defRPr lang="es-ES" sz="1800" kern="1200">
          <a:solidFill>
            <a:schemeClr val="tx1"/>
          </a:solidFill>
          <a:latin typeface="+mn-lt"/>
          <a:ea typeface="+mn-ea"/>
          <a:cs typeface="+mn-cs"/>
        </a:defRPr>
      </a:lvl7pPr>
      <a:lvl8pPr marL="3200400" algn="l" defTabSz="457200" rtl="0" eaLnBrk="1" latinLnBrk="0" hangingPunct="1">
        <a:defRPr lang="es-ES" sz="1800" kern="1200">
          <a:solidFill>
            <a:schemeClr val="tx1"/>
          </a:solidFill>
          <a:latin typeface="+mn-lt"/>
          <a:ea typeface="+mn-ea"/>
          <a:cs typeface="+mn-cs"/>
        </a:defRPr>
      </a:lvl8pPr>
      <a:lvl9pPr marL="3657600" algn="l" defTabSz="457200" rtl="0" eaLnBrk="1" latinLnBrk="0" hangingPunct="1">
        <a:defRPr lang="es-ES"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a:spLocks noGrp="1"/>
          </p:cNvSpPr>
          <p:nvPr>
            <p:ph type="ctrTitle"/>
          </p:nvPr>
        </p:nvSpPr>
        <p:spPr>
          <a:xfrm>
            <a:off x="1155700" y="1447800"/>
            <a:ext cx="8824913" cy="2311871"/>
          </a:xfrm>
        </p:spPr>
        <p:txBody>
          <a:bodyPr/>
          <a:lstStyle/>
          <a:p>
            <a:r>
              <a:rPr lang="es-ES" sz="4400" dirty="0"/>
              <a:t>Capacidad: Técnica, Financiera, Tecnológica, Económica, Administrativa y Humana de la empresa</a:t>
            </a:r>
            <a:endParaRPr lang="es-ES"/>
          </a:p>
        </p:txBody>
      </p:sp>
      <p:sp>
        <p:nvSpPr>
          <p:cNvPr id="5" name="Rectángulo 4"/>
          <p:cNvSpPr>
            <a:spLocks noGrp="1"/>
          </p:cNvSpPr>
          <p:nvPr>
            <p:ph type="subTitle" idx="1"/>
          </p:nvPr>
        </p:nvSpPr>
        <p:spPr/>
        <p:txBody>
          <a:bodyPr>
            <a:normAutofit fontScale="70000" lnSpcReduction="20000"/>
          </a:bodyPr>
          <a:lstStyle/>
          <a:p>
            <a:endParaRPr lang="es-ES" dirty="0"/>
          </a:p>
          <a:p>
            <a:endParaRPr lang="es-ES"/>
          </a:p>
          <a:p>
            <a:r>
              <a:rPr lang="es-ES"/>
              <a:t>Velázquez</a:t>
            </a:r>
            <a:r>
              <a:rPr lang="es-ES" dirty="0"/>
              <a:t> CARREON EDUARDO</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endParaRPr lang="es-ES"/>
          </a:p>
        </p:txBody>
      </p:sp>
    </p:spTree>
    <p:extLst>
      <p:ext uri="{BB962C8B-B14F-4D97-AF65-F5344CB8AC3E}">
        <p14:creationId xmlns:p14="http://schemas.microsoft.com/office/powerpoint/2010/main" val="3876288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endParaRPr lang="es-ES"/>
          </a:p>
        </p:txBody>
      </p:sp>
    </p:spTree>
    <p:extLst>
      <p:ext uri="{BB962C8B-B14F-4D97-AF65-F5344CB8AC3E}">
        <p14:creationId xmlns:p14="http://schemas.microsoft.com/office/powerpoint/2010/main" val="543599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Tangibles</a:t>
            </a:r>
          </a:p>
        </p:txBody>
      </p:sp>
      <p:sp>
        <p:nvSpPr>
          <p:cNvPr id="3" name="Marcador de contenido 2"/>
          <p:cNvSpPr>
            <a:spLocks noGrp="1"/>
          </p:cNvSpPr>
          <p:nvPr>
            <p:ph idx="1"/>
          </p:nvPr>
        </p:nvSpPr>
        <p:spPr/>
        <p:txBody>
          <a:bodyPr vert="horz" lIns="91440" tIns="45720" rIns="91440" bIns="45720" rtlCol="0" anchor="t">
            <a:normAutofit/>
          </a:bodyPr>
          <a:lstStyle/>
          <a:p>
            <a:pPr marL="0" indent="0">
              <a:buNone/>
            </a:pPr>
            <a:r>
              <a:rPr lang="es-ES" dirty="0">
                <a:latin typeface="Century Gothic" charset="0"/>
              </a:rPr>
              <a:t>Los recursos tangibles son aquellos que tienen una parte material, es decir, son cuantificables y  medibles gracias a ese soporte físico. Existen diferentes tipos de recursos tangibles: </a:t>
            </a:r>
          </a:p>
          <a:p>
            <a:r>
              <a:rPr lang="es-ES">
                <a:latin typeface="Century Gothic" charset="0"/>
              </a:rPr>
              <a:t>El inmovilizado:</a:t>
            </a:r>
          </a:p>
          <a:p>
            <a:pPr marL="0" indent="0">
              <a:buNone/>
            </a:pPr>
            <a:r>
              <a:rPr lang="es-ES" dirty="0">
                <a:latin typeface="Century Gothic" charset="0"/>
              </a:rPr>
              <a:t>     Terrenos, edificios, instalaciones… </a:t>
            </a:r>
          </a:p>
          <a:p>
            <a:pPr marL="0" indent="0">
              <a:buNone/>
            </a:pPr>
            <a:endParaRPr lang="es-ES" dirty="0">
              <a:latin typeface="Century Gothic" charset="0"/>
            </a:endParaRPr>
          </a:p>
          <a:p>
            <a:r>
              <a:rPr lang="es-ES" dirty="0">
                <a:latin typeface="Century Gothic" charset="0"/>
              </a:rPr>
              <a:t>Las existencias: </a:t>
            </a:r>
          </a:p>
          <a:p>
            <a:pPr marL="0" indent="0">
              <a:buNone/>
            </a:pPr>
            <a:r>
              <a:rPr lang="es-ES" dirty="0">
                <a:latin typeface="Century Gothic" charset="0"/>
              </a:rPr>
              <a:t>     Las materias primas, productos, etc.</a:t>
            </a:r>
            <a:endParaRPr lang="es-ES" dirty="0">
              <a:solidFill>
                <a:srgbClr val="FFFFFF"/>
              </a:solidFill>
              <a:latin typeface="Century Gothic" charset="0"/>
            </a:endParaRPr>
          </a:p>
          <a:p>
            <a:endParaRPr lang="es-ES"/>
          </a:p>
        </p:txBody>
      </p:sp>
    </p:spTree>
    <p:extLst>
      <p:ext uri="{BB962C8B-B14F-4D97-AF65-F5344CB8AC3E}">
        <p14:creationId xmlns:p14="http://schemas.microsoft.com/office/powerpoint/2010/main" val="59138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Capacidad </a:t>
            </a:r>
            <a:r>
              <a:rPr lang="es-ES" dirty="0" err="1"/>
              <a:t>economica</a:t>
            </a:r>
            <a:r>
              <a:rPr lang="es-ES" dirty="0"/>
              <a:t> </a:t>
            </a:r>
          </a:p>
        </p:txBody>
      </p:sp>
      <p:sp>
        <p:nvSpPr>
          <p:cNvPr id="3" name="Marcador de contenido 2"/>
          <p:cNvSpPr>
            <a:spLocks noGrp="1"/>
          </p:cNvSpPr>
          <p:nvPr>
            <p:ph idx="1"/>
          </p:nvPr>
        </p:nvSpPr>
        <p:spPr/>
        <p:txBody>
          <a:bodyPr vert="horz" lIns="91440" tIns="45720" rIns="91440" bIns="45720" rtlCol="0" anchor="t">
            <a:normAutofit/>
          </a:bodyPr>
          <a:lstStyle/>
          <a:p>
            <a:r>
              <a:rPr lang="es-ES" dirty="0">
                <a:latin typeface="Century Gothic" charset="0"/>
              </a:rPr>
              <a:t>Se define como la capacidad para adquirir o ser titular de bienes o servicios de contenido económico, esta capacidad puede recibir diferentes nombres como capacidad adquisitiva. Se manifiesta a través de tres formas:</a:t>
            </a:r>
          </a:p>
          <a:p>
            <a:endParaRPr lang="es-ES"/>
          </a:p>
          <a:p>
            <a:r>
              <a:rPr lang="es-ES" dirty="0">
                <a:solidFill>
                  <a:srgbClr val="EBEBEB"/>
                </a:solidFill>
                <a:latin typeface="Century Gothic" charset="0"/>
              </a:rPr>
              <a:t>Por la acumulación de patrimonio</a:t>
            </a:r>
          </a:p>
          <a:p>
            <a:r>
              <a:rPr lang="es-ES" dirty="0">
                <a:solidFill>
                  <a:srgbClr val="EBEBEB"/>
                </a:solidFill>
                <a:latin typeface="Century Gothic" charset="0"/>
              </a:rPr>
              <a:t>Como flujo de ingresos</a:t>
            </a:r>
          </a:p>
          <a:p>
            <a:r>
              <a:rPr lang="es-ES" dirty="0">
                <a:solidFill>
                  <a:srgbClr val="EBEBEB"/>
                </a:solidFill>
                <a:latin typeface="Century Gothic" charset="0"/>
              </a:rPr>
              <a:t>Como flujo de salida</a:t>
            </a:r>
          </a:p>
          <a:p>
            <a:pPr marL="0" indent="0">
              <a:buNone/>
            </a:pPr>
            <a:endParaRPr lang="es-ES" dirty="0">
              <a:solidFill>
                <a:srgbClr val="EBEBEB"/>
              </a:solidFill>
              <a:latin typeface="Century Gothic" charset="0"/>
            </a:endParaRPr>
          </a:p>
        </p:txBody>
      </p:sp>
    </p:spTree>
    <p:extLst>
      <p:ext uri="{BB962C8B-B14F-4D97-AF65-F5344CB8AC3E}">
        <p14:creationId xmlns:p14="http://schemas.microsoft.com/office/powerpoint/2010/main" val="1148813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03313" y="297357"/>
            <a:ext cx="8947150" cy="5951043"/>
          </a:xfrm>
        </p:spPr>
        <p:txBody>
          <a:bodyPr vert="horz" lIns="91440" tIns="45720" rIns="91440" bIns="45720" rtlCol="0" anchor="t">
            <a:normAutofit/>
          </a:bodyPr>
          <a:lstStyle/>
          <a:p>
            <a:endParaRPr lang="es-ES">
              <a:latin typeface="Century Gothic" charset="0"/>
            </a:endParaRPr>
          </a:p>
          <a:p>
            <a:endParaRPr lang="es-ES">
              <a:latin typeface="Century Gothic" charset="0"/>
            </a:endParaRPr>
          </a:p>
          <a:p>
            <a:endParaRPr lang="es-ES">
              <a:latin typeface="Century Gothic" charset="0"/>
            </a:endParaRPr>
          </a:p>
          <a:p>
            <a:r>
              <a:rPr lang="es-ES" sz="2400">
                <a:latin typeface="Century Gothic" charset="0"/>
              </a:rPr>
              <a:t>La capacidad económica de la empresa se constituye como el factor principal para la distribución de la carga fiscal, es decir, que la capacidad económica nos dice cuánto impuesto debe pagarse. No obstante, este principio no es absoluto, sino relativo. Por ello, deben realizarse una serie de matizaciones:</a:t>
            </a:r>
          </a:p>
          <a:p>
            <a:endParaRPr lang="es-ES"/>
          </a:p>
        </p:txBody>
      </p:sp>
    </p:spTree>
    <p:extLst>
      <p:ext uri="{BB962C8B-B14F-4D97-AF65-F5344CB8AC3E}">
        <p14:creationId xmlns:p14="http://schemas.microsoft.com/office/powerpoint/2010/main" val="2089494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ó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1D5F340F01F94FA2FD29A5E6DC872E" ma:contentTypeVersion="0" ma:contentTypeDescription="Create a new document." ma:contentTypeScope="" ma:versionID="f583bd66513a361a730282b6a794e352">
  <xsd:schema xmlns:xsd="http://www.w3.org/2001/XMLSchema" xmlns:xs="http://www.w3.org/2001/XMLSchema" xmlns:p="http://schemas.microsoft.com/office/2006/metadata/properties" targetNamespace="http://schemas.microsoft.com/office/2006/metadata/properties" ma:root="true" ma:fieldsID="6841151cf538834e171094e4faaf2d7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Este valor indica el número de revisiones o de veces que se ha guardado. La aplicación es la responsable de actualizar este valor después de cada revisión.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DocumentoBibliotecaFormulario</Display>
  <Edit>DocumentoBibliotecaFormulario</Edit>
  <New>DocumentoBibliotecaFormulario</New>
</FormTemplates>
</file>

<file path=customXml/itemProps1.xml><?xml version="1.0" encoding="utf-8"?>
<ds:datastoreItem xmlns:ds="http://schemas.openxmlformats.org/officeDocument/2006/customXml" ds:itemID="{E1E313E4-9D2E-4DE5-8A91-B07E8A8D6A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A2F7BC3D-343D-4DA0-9250-F5099A56683F}">
  <ds:schemaRefs>
    <ds:schemaRef ds:uri="http://schemas.microsoft.com/office/2006/documentManagement/types"/>
    <ds:schemaRef ds:uri="http://purl.org/dc/terms/"/>
    <ds:schemaRef ds:uri="http://schemas.microsoft.com/office/infopath/2007/PartnerControls"/>
    <ds:schemaRef ds:uri="http://www.w3.org/XML/1998/namespace"/>
    <ds:schemaRef ds:uri="http://purl.org/dc/elements/1.1/"/>
    <ds:schemaRef ds:uri="http://schemas.openxmlformats.org/package/2006/metadata/core-properties"/>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F79BA7C2-4A1B-4334-9242-10ABBE6BB27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TotalTime>
  <Words>448</Words>
  <Application>Microsoft Office PowerPoint</Application>
  <PresentationFormat>Panorámica</PresentationFormat>
  <Paragraphs>71</Paragraphs>
  <Slides>6</Slides>
  <Notes>6</Notes>
  <HiddenSlides>0</HiddenSlides>
  <MMClips>0</MMClips>
  <ScaleCrop>false</ScaleCrop>
  <HeadingPairs>
    <vt:vector size="4" baseType="variant">
      <vt:variant>
        <vt:lpstr>Tema</vt:lpstr>
      </vt:variant>
      <vt:variant>
        <vt:i4>1</vt:i4>
      </vt:variant>
      <vt:variant>
        <vt:lpstr>Títulos de diapositiva</vt:lpstr>
      </vt:variant>
      <vt:variant>
        <vt:i4>6</vt:i4>
      </vt:variant>
    </vt:vector>
  </HeadingPairs>
  <TitlesOfParts>
    <vt:vector size="7" baseType="lpstr">
      <vt:lpstr>Ión</vt:lpstr>
      <vt:lpstr>Capacidad: Técnica, Financiera, Tecnológica, Económica, Administrativa y Humana de la empresa</vt:lpstr>
      <vt:lpstr>Presentación de PowerPoint</vt:lpstr>
      <vt:lpstr>Presentación de PowerPoint</vt:lpstr>
      <vt:lpstr>Tangibles</vt:lpstr>
      <vt:lpstr>Capacidad economica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Nombre de la empresa</dc:title>
  <dc:creator>Summer</dc:creator>
  <cp:lastModifiedBy>Wittawat Da-asa</cp:lastModifiedBy>
  <cp:revision>5</cp:revision>
  <dcterms:created xsi:type="dcterms:W3CDTF">2013-04-05T19:56:08Z</dcterms:created>
  <dcterms:modified xsi:type="dcterms:W3CDTF">2015-05-28T22:52:37Z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0x0101007C1D5F340F01F94FA2FD29A5E6DC872E</vt:lpwstr>
  </property>
</Properties>
</file>