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257" r:id="rId5"/>
    <p:sldId id="258" r:id="rId6"/>
    <p:sldId id="259" r:id="rId7"/>
    <p:sldId id="260" r:id="rId8"/>
    <p:sldId id="261" r:id="rId9"/>
    <p:sldId id="262" r:id="rId10"/>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87" autoAdjust="0"/>
    <p:restoredTop sz="82424" autoAdjust="0"/>
  </p:normalViewPr>
  <p:slideViewPr>
    <p:cSldViewPr snapToGrid="0">
      <p:cViewPr varScale="1">
        <p:scale>
          <a:sx n="74" d="100"/>
          <a:sy n="74" d="100"/>
        </p:scale>
        <p:origin x="-660" y="-90"/>
      </p:cViewPr>
      <p:guideLst>
        <p:guide orient="horz" pos="2160"/>
        <p:guide pos="3840"/>
      </p:guideLst>
    </p:cSldViewPr>
  </p:slideViewPr>
  <p:notesTextViewPr>
    <p:cViewPr>
      <p:scale>
        <a:sx n="1" d="1"/>
        <a:sy n="1" d="1"/>
      </p:scale>
      <p:origin x="0" y="0"/>
    </p:cViewPr>
  </p:notesTextViewPr>
  <p:sorterViewPr>
    <p:cViewPr>
      <p:scale>
        <a:sx n="100" d="100"/>
        <a:sy n="100" d="100"/>
      </p:scale>
      <p:origin x="0" y="-1548"/>
    </p:cViewPr>
  </p:sorterViewPr>
  <p:notesViewPr>
    <p:cSldViewPr snapToGrid="0">
      <p:cViewPr varScale="1">
        <p:scale>
          <a:sx n="87" d="100"/>
          <a:sy n="87" d="100"/>
        </p:scale>
        <p:origin x="2742"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3043343" cy="467072"/>
          </a:xfrm>
          <a:prstGeom prst="rect">
            <a:avLst/>
          </a:prstGeom>
        </p:spPr>
        <p:txBody>
          <a:bodyPr vert="horz" lIns="93324" tIns="46662" rIns="93324" bIns="46662" rtlCol="0"/>
          <a:lstStyle>
            <a:lvl1pPr algn="l" latinLnBrk="0">
              <a:defRPr lang="es-ES" sz="1200"/>
            </a:lvl1pPr>
          </a:lstStyle>
          <a:p>
            <a:endParaRPr lang="es-ES"/>
          </a:p>
        </p:txBody>
      </p:sp>
      <p:sp>
        <p:nvSpPr>
          <p:cNvPr id="3" name="Marcador de posición de fecha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latinLnBrk="0">
              <a:defRPr lang="es-ES" sz="1200"/>
            </a:lvl1pPr>
          </a:lstStyle>
          <a:p>
            <a:fld id="{2BCAFC7A-71DD-4C2C-B63D-60FDC7DD5449}" type="datetimeFigureOut">
              <a:rPr lang="es-ES" smtClean="0"/>
              <a:t>29/05/2015</a:t>
            </a:fld>
            <a:endParaRPr lang="es-ES"/>
          </a:p>
        </p:txBody>
      </p:sp>
      <p:sp>
        <p:nvSpPr>
          <p:cNvPr id="4" name="Marcador de posición de pie de página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latinLnBrk="0">
              <a:defRPr lang="es-ES" sz="1200"/>
            </a:lvl1pPr>
          </a:lstStyle>
          <a:p>
            <a:endParaRPr lang="es-ES"/>
          </a:p>
        </p:txBody>
      </p:sp>
      <p:sp>
        <p:nvSpPr>
          <p:cNvPr id="5" name="Marcador de posición de número de diapositiva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latinLnBrk="0">
              <a:defRPr lang="es-ES" sz="1200"/>
            </a:lvl1pPr>
          </a:lstStyle>
          <a:p>
            <a:fld id="{DA6FC261-E491-4C42-A663-B95247CC46D9}" type="slidenum">
              <a:rPr lang="es-ES" smtClean="0"/>
              <a:t>‹Nº›</a:t>
            </a:fld>
            <a:endParaRPr lang="es-ES"/>
          </a:p>
        </p:txBody>
      </p:sp>
    </p:spTree>
    <p:extLst>
      <p:ext uri="{BB962C8B-B14F-4D97-AF65-F5344CB8AC3E}">
        <p14:creationId xmlns:p14="http://schemas.microsoft.com/office/powerpoint/2010/main" val="16220316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3043343" cy="467072"/>
          </a:xfrm>
          <a:prstGeom prst="rect">
            <a:avLst/>
          </a:prstGeom>
        </p:spPr>
        <p:txBody>
          <a:bodyPr vert="horz" lIns="93324" tIns="46662" rIns="93324" bIns="46662" rtlCol="0"/>
          <a:lstStyle>
            <a:lvl1pPr algn="l" latinLnBrk="0">
              <a:defRPr lang="es-ES" sz="1200"/>
            </a:lvl1pPr>
          </a:lstStyle>
          <a:p>
            <a:endParaRPr lang="es-ES"/>
          </a:p>
        </p:txBody>
      </p:sp>
      <p:sp>
        <p:nvSpPr>
          <p:cNvPr id="3" name="Marcador de posición de fecha 2"/>
          <p:cNvSpPr>
            <a:spLocks noGrp="1"/>
          </p:cNvSpPr>
          <p:nvPr>
            <p:ph type="dt" idx="1"/>
          </p:nvPr>
        </p:nvSpPr>
        <p:spPr>
          <a:xfrm>
            <a:off x="3978132" y="0"/>
            <a:ext cx="3043343" cy="467072"/>
          </a:xfrm>
          <a:prstGeom prst="rect">
            <a:avLst/>
          </a:prstGeom>
        </p:spPr>
        <p:txBody>
          <a:bodyPr vert="horz" lIns="93324" tIns="46662" rIns="93324" bIns="46662" rtlCol="0"/>
          <a:lstStyle>
            <a:lvl1pPr algn="r" latinLnBrk="0">
              <a:defRPr lang="es-ES" sz="1200"/>
            </a:lvl1pPr>
          </a:lstStyle>
          <a:p>
            <a:fld id="{D85ECAFD-F005-4163-B10D-85806DC43F93}" type="datetimeFigureOut">
              <a:t>28/05/2015</a:t>
            </a:fld>
            <a:endParaRPr lang="es-ES"/>
          </a:p>
        </p:txBody>
      </p:sp>
      <p:sp>
        <p:nvSpPr>
          <p:cNvPr id="4" name="Marcador de posición de imagen de diapositiva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s-ES"/>
          </a:p>
        </p:txBody>
      </p:sp>
      <p:sp>
        <p:nvSpPr>
          <p:cNvPr id="5" name="Marcador de posición de notas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osición de pie de página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latinLnBrk="0">
              <a:defRPr lang="es-ES" sz="1200"/>
            </a:lvl1pPr>
          </a:lstStyle>
          <a:p>
            <a:endParaRPr lang="es-ES"/>
          </a:p>
        </p:txBody>
      </p:sp>
      <p:sp>
        <p:nvSpPr>
          <p:cNvPr id="7" name="Marcador de posición de número de diapositiva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latinLnBrk="0">
              <a:defRPr lang="es-ES" sz="1200"/>
            </a:lvl1pPr>
          </a:lstStyle>
          <a:p>
            <a:fld id="{333E963C-1534-4F8D-B2A7-66D81AA25953}" type="slidenum">
              <a:t>‹Nº›</a:t>
            </a:fld>
            <a:endParaRPr lang="es-ES"/>
          </a:p>
        </p:txBody>
      </p:sp>
    </p:spTree>
    <p:extLst>
      <p:ext uri="{BB962C8B-B14F-4D97-AF65-F5344CB8AC3E}">
        <p14:creationId xmlns:p14="http://schemas.microsoft.com/office/powerpoint/2010/main" val="2811850599"/>
      </p:ext>
    </p:extLst>
  </p:cSld>
  <p:clrMap bg1="lt1" tx1="dk1" bg2="lt2" tx2="dk2" accent1="accent1" accent2="accent2" accent3="accent3" accent4="accent4" accent5="accent5" accent6="accent6" hlink="hlink" folHlink="folHlink"/>
  <p:notesStyle>
    <a:lvl1pPr marL="0" algn="l" defTabSz="914400" rtl="0" eaLnBrk="1" latinLnBrk="0" hangingPunct="1">
      <a:defRPr lang="es-ES" sz="1200" kern="1200">
        <a:solidFill>
          <a:schemeClr val="tx1"/>
        </a:solidFill>
        <a:latin typeface="+mn-lt"/>
        <a:ea typeface="+mn-ea"/>
        <a:cs typeface="+mn-cs"/>
      </a:defRPr>
    </a:lvl1pPr>
    <a:lvl2pPr marL="457200" algn="l" defTabSz="914400" rtl="0" eaLnBrk="1" latinLnBrk="0" hangingPunct="1">
      <a:defRPr lang="es-ES" sz="1200" kern="1200">
        <a:solidFill>
          <a:schemeClr val="tx1"/>
        </a:solidFill>
        <a:latin typeface="+mn-lt"/>
        <a:ea typeface="+mn-ea"/>
        <a:cs typeface="+mn-cs"/>
      </a:defRPr>
    </a:lvl2pPr>
    <a:lvl3pPr marL="914400" algn="l" defTabSz="914400" rtl="0" eaLnBrk="1" latinLnBrk="0" hangingPunct="1">
      <a:defRPr lang="es-ES" sz="1200" kern="1200">
        <a:solidFill>
          <a:schemeClr val="tx1"/>
        </a:solidFill>
        <a:latin typeface="+mn-lt"/>
        <a:ea typeface="+mn-ea"/>
        <a:cs typeface="+mn-cs"/>
      </a:defRPr>
    </a:lvl3pPr>
    <a:lvl4pPr marL="1371600" algn="l" defTabSz="914400" rtl="0" eaLnBrk="1" latinLnBrk="0" hangingPunct="1">
      <a:defRPr lang="es-ES" sz="1200" kern="1200">
        <a:solidFill>
          <a:schemeClr val="tx1"/>
        </a:solidFill>
        <a:latin typeface="+mn-lt"/>
        <a:ea typeface="+mn-ea"/>
        <a:cs typeface="+mn-cs"/>
      </a:defRPr>
    </a:lvl4pPr>
    <a:lvl5pPr marL="1828800" algn="l" defTabSz="914400" rtl="0" eaLnBrk="1" latinLnBrk="0" hangingPunct="1">
      <a:defRPr lang="es-ES" sz="1200" kern="1200">
        <a:solidFill>
          <a:schemeClr val="tx1"/>
        </a:solidFill>
        <a:latin typeface="+mn-lt"/>
        <a:ea typeface="+mn-ea"/>
        <a:cs typeface="+mn-cs"/>
      </a:defRPr>
    </a:lvl5pPr>
    <a:lvl6pPr marL="2286000" algn="l" defTabSz="914400" rtl="0" eaLnBrk="1" latinLnBrk="0" hangingPunct="1">
      <a:defRPr lang="es-ES" sz="1200" kern="1200">
        <a:solidFill>
          <a:schemeClr val="tx1"/>
        </a:solidFill>
        <a:latin typeface="+mn-lt"/>
        <a:ea typeface="+mn-ea"/>
        <a:cs typeface="+mn-cs"/>
      </a:defRPr>
    </a:lvl6pPr>
    <a:lvl7pPr marL="2743200" algn="l" defTabSz="914400" rtl="0" eaLnBrk="1" latinLnBrk="0" hangingPunct="1">
      <a:defRPr lang="es-ES" sz="1200" kern="1200">
        <a:solidFill>
          <a:schemeClr val="tx1"/>
        </a:solidFill>
        <a:latin typeface="+mn-lt"/>
        <a:ea typeface="+mn-ea"/>
        <a:cs typeface="+mn-cs"/>
      </a:defRPr>
    </a:lvl7pPr>
    <a:lvl8pPr marL="3200400" algn="l" defTabSz="914400" rtl="0" eaLnBrk="1" latinLnBrk="0" hangingPunct="1">
      <a:defRPr lang="es-ES" sz="1200" kern="1200">
        <a:solidFill>
          <a:schemeClr val="tx1"/>
        </a:solidFill>
        <a:latin typeface="+mn-lt"/>
        <a:ea typeface="+mn-ea"/>
        <a:cs typeface="+mn-cs"/>
      </a:defRPr>
    </a:lvl8pPr>
    <a:lvl9pPr marL="3657600" algn="l" defTabSz="914400" rtl="0" eaLnBrk="1" latinLnBrk="0" hangingPunct="1">
      <a:defRPr lang="es-ES"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a:normAutofit/>
          </a:bodyPr>
          <a:lstStyle/>
          <a:p>
            <a:endParaRPr lang="es-ES"/>
          </a:p>
        </p:txBody>
      </p:sp>
      <p:sp>
        <p:nvSpPr>
          <p:cNvPr id="4" name="Marcador de posición de número de diapositiva 3"/>
          <p:cNvSpPr>
            <a:spLocks noGrp="1"/>
          </p:cNvSpPr>
          <p:nvPr>
            <p:ph type="sldNum" sz="quarter" idx="10"/>
          </p:nvPr>
        </p:nvSpPr>
        <p:spPr/>
        <p:txBody>
          <a:bodyPr/>
          <a:lstStyle/>
          <a:p>
            <a:fld id="{5257B995-136A-4A15-87A5-26420C3C1021}" type="slidenum">
              <a:rPr lang="es-ES" smtClean="0"/>
              <a:pPr/>
              <a:t>1</a:t>
            </a:fld>
            <a:endParaRPr lang="es-ES"/>
          </a:p>
        </p:txBody>
      </p:sp>
    </p:spTree>
    <p:extLst>
      <p:ext uri="{BB962C8B-B14F-4D97-AF65-F5344CB8AC3E}">
        <p14:creationId xmlns:p14="http://schemas.microsoft.com/office/powerpoint/2010/main" val="98792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33E963C-1534-4F8D-B2A7-66D81AA25953}" type="slidenum">
              <a:rPr lang="es-ES"/>
              <a:t>2</a:t>
            </a:fld>
            <a:endParaRPr lang="es-ES"/>
          </a:p>
        </p:txBody>
      </p:sp>
    </p:spTree>
    <p:extLst>
      <p:ext uri="{BB962C8B-B14F-4D97-AF65-F5344CB8AC3E}">
        <p14:creationId xmlns:p14="http://schemas.microsoft.com/office/powerpoint/2010/main" val="2060546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33E963C-1534-4F8D-B2A7-66D81AA25953}" type="slidenum">
              <a:rPr lang="es-ES"/>
              <a:t>3</a:t>
            </a:fld>
            <a:endParaRPr lang="es-ES"/>
          </a:p>
        </p:txBody>
      </p:sp>
    </p:spTree>
    <p:extLst>
      <p:ext uri="{BB962C8B-B14F-4D97-AF65-F5344CB8AC3E}">
        <p14:creationId xmlns:p14="http://schemas.microsoft.com/office/powerpoint/2010/main" val="1379169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54955" y="1447800"/>
            <a:ext cx="8825658" cy="3329581"/>
          </a:xfrm>
        </p:spPr>
        <p:txBody>
          <a:bodyPr anchor="b"/>
          <a:lstStyle>
            <a:lvl1pPr latinLnBrk="0">
              <a:defRPr lang="es-ES" sz="7200"/>
            </a:lvl1pPr>
          </a:lstStyle>
          <a:p>
            <a:r>
              <a:rPr lang="es-ES"/>
              <a:t>Haga clic para modificar el estilo de título del patrón</a:t>
            </a:r>
          </a:p>
        </p:txBody>
      </p:sp>
      <p:sp>
        <p:nvSpPr>
          <p:cNvPr id="3" name="Subtítulo 2"/>
          <p:cNvSpPr>
            <a:spLocks noGrp="1"/>
          </p:cNvSpPr>
          <p:nvPr>
            <p:ph type="subTitle" idx="1"/>
          </p:nvPr>
        </p:nvSpPr>
        <p:spPr>
          <a:xfrm>
            <a:off x="1154955" y="4777380"/>
            <a:ext cx="8825658" cy="861420"/>
          </a:xfrm>
        </p:spPr>
        <p:txBody>
          <a:bodyPr anchor="t"/>
          <a:lstStyle>
            <a:lvl1pPr marL="0" indent="0" algn="l" latinLnBrk="0">
              <a:buNone/>
              <a:defRPr lang="es-ES" cap="all">
                <a:solidFill>
                  <a:schemeClr val="bg2">
                    <a:lumMod val="40000"/>
                    <a:lumOff val="60000"/>
                  </a:schemeClr>
                </a:solidFill>
              </a:defRPr>
            </a:lvl1pPr>
            <a:lvl2pPr marL="457200" indent="0" algn="ctr" latinLnBrk="0">
              <a:buNone/>
              <a:defRPr lang="es-ES">
                <a:solidFill>
                  <a:schemeClr val="tx1">
                    <a:tint val="75000"/>
                  </a:schemeClr>
                </a:solidFill>
              </a:defRPr>
            </a:lvl2pPr>
            <a:lvl3pPr marL="914400" indent="0" algn="ctr" latinLnBrk="0">
              <a:buNone/>
              <a:defRPr lang="es-ES">
                <a:solidFill>
                  <a:schemeClr val="tx1">
                    <a:tint val="75000"/>
                  </a:schemeClr>
                </a:solidFill>
              </a:defRPr>
            </a:lvl3pPr>
            <a:lvl4pPr marL="1371600" indent="0" algn="ctr" latinLnBrk="0">
              <a:buNone/>
              <a:defRPr lang="es-ES">
                <a:solidFill>
                  <a:schemeClr val="tx1">
                    <a:tint val="75000"/>
                  </a:schemeClr>
                </a:solidFill>
              </a:defRPr>
            </a:lvl4pPr>
            <a:lvl5pPr marL="1828800" indent="0" algn="ctr" latinLnBrk="0">
              <a:buNone/>
              <a:defRPr lang="es-ES">
                <a:solidFill>
                  <a:schemeClr val="tx1">
                    <a:tint val="75000"/>
                  </a:schemeClr>
                </a:solidFill>
              </a:defRPr>
            </a:lvl5pPr>
            <a:lvl6pPr marL="2286000" indent="0" algn="ctr" latinLnBrk="0">
              <a:buNone/>
              <a:defRPr lang="es-ES">
                <a:solidFill>
                  <a:schemeClr val="tx1">
                    <a:tint val="75000"/>
                  </a:schemeClr>
                </a:solidFill>
              </a:defRPr>
            </a:lvl6pPr>
            <a:lvl7pPr marL="2743200" indent="0" algn="ctr" latinLnBrk="0">
              <a:buNone/>
              <a:defRPr lang="es-ES">
                <a:solidFill>
                  <a:schemeClr val="tx1">
                    <a:tint val="75000"/>
                  </a:schemeClr>
                </a:solidFill>
              </a:defRPr>
            </a:lvl7pPr>
            <a:lvl8pPr marL="3200400" indent="0" algn="ctr" latinLnBrk="0">
              <a:buNone/>
              <a:defRPr lang="es-ES">
                <a:solidFill>
                  <a:schemeClr val="tx1">
                    <a:tint val="75000"/>
                  </a:schemeClr>
                </a:solidFill>
              </a:defRPr>
            </a:lvl8pPr>
            <a:lvl9pPr marL="3657600" indent="0" algn="ctr" latinLnBrk="0">
              <a:buNone/>
              <a:defRPr lang="es-ES">
                <a:solidFill>
                  <a:schemeClr val="tx1">
                    <a:tint val="75000"/>
                  </a:schemeClr>
                </a:solidFill>
              </a:defRPr>
            </a:lvl9pPr>
          </a:lstStyle>
          <a:p>
            <a:r>
              <a:rPr lang="es-ES"/>
              <a:t>Haga clic para modificar el estilo de subtítulo del patrón</a:t>
            </a:r>
          </a:p>
        </p:txBody>
      </p:sp>
      <p:sp>
        <p:nvSpPr>
          <p:cNvPr id="4" name="Marcador de posición de fecha 3"/>
          <p:cNvSpPr>
            <a:spLocks noGrp="1"/>
          </p:cNvSpPr>
          <p:nvPr>
            <p:ph type="dt" sz="half" idx="10"/>
          </p:nvPr>
        </p:nvSpPr>
        <p:spPr/>
        <p:txBody>
          <a:bodyPr/>
          <a:lstStyle/>
          <a:p>
            <a:fld id="{4AAD347D-5ACD-4C99-B74B-A9C85AD731AF}" type="datetimeFigureOut">
              <a:t>28/05/2015</a:t>
            </a:fld>
            <a:endParaRPr lang="es-ES"/>
          </a:p>
        </p:txBody>
      </p:sp>
      <p:sp>
        <p:nvSpPr>
          <p:cNvPr id="5" name="Marcador de posición de pie de página 4"/>
          <p:cNvSpPr>
            <a:spLocks noGrp="1"/>
          </p:cNvSpPr>
          <p:nvPr>
            <p:ph type="ftr" sz="quarter" idx="11"/>
          </p:nvPr>
        </p:nvSpPr>
        <p:spPr/>
        <p:txBody>
          <a:bodyPr/>
          <a:lstStyle/>
          <a:p>
            <a:endParaRPr lang="es-ES"/>
          </a:p>
        </p:txBody>
      </p:sp>
      <p:sp>
        <p:nvSpPr>
          <p:cNvPr id="6" name="Marcador de posición de número de diapositiva 5"/>
          <p:cNvSpPr>
            <a:spLocks noGrp="1"/>
          </p:cNvSpPr>
          <p:nvPr>
            <p:ph type="sldNum" sz="quarter" idx="12"/>
          </p:nvPr>
        </p:nvSpPr>
        <p:spPr/>
        <p:txBody>
          <a:bodyPr/>
          <a:lstStyle/>
          <a:p>
            <a:fld id="{D57F1E4F-1CFF-5643-939E-02111984F565}" type="slidenum">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Vista panorámic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54956" y="4800587"/>
            <a:ext cx="8825657" cy="566738"/>
          </a:xfrm>
        </p:spPr>
        <p:txBody>
          <a:bodyPr anchor="b">
            <a:normAutofit/>
          </a:bodyPr>
          <a:lstStyle>
            <a:lvl1pPr algn="l" latinLnBrk="0">
              <a:defRPr lang="es-ES" sz="2400" b="0"/>
            </a:lvl1pPr>
          </a:lstStyle>
          <a:p>
            <a:r>
              <a:rPr lang="es-ES"/>
              <a:t>Haga clic para modificar el estilo de título del patrón</a:t>
            </a:r>
          </a:p>
        </p:txBody>
      </p:sp>
      <p:sp>
        <p:nvSpPr>
          <p:cNvPr id="3" name="Marcador de posición de imagen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es-ES" sz="1600"/>
            </a:lvl1pPr>
            <a:lvl2pPr marL="457200" indent="0" latinLnBrk="0">
              <a:buNone/>
              <a:defRPr lang="es-ES" sz="2800"/>
            </a:lvl2pPr>
            <a:lvl3pPr marL="914400" indent="0" latinLnBrk="0">
              <a:buNone/>
              <a:defRPr lang="es-ES" sz="2400"/>
            </a:lvl3pPr>
            <a:lvl4pPr marL="1371600" indent="0" latinLnBrk="0">
              <a:buNone/>
              <a:defRPr lang="es-ES" sz="2000"/>
            </a:lvl4pPr>
            <a:lvl5pPr marL="1828800" indent="0" latinLnBrk="0">
              <a:buNone/>
              <a:defRPr lang="es-ES" sz="2000"/>
            </a:lvl5pPr>
            <a:lvl6pPr marL="2286000" indent="0" latinLnBrk="0">
              <a:buNone/>
              <a:defRPr lang="es-ES" sz="2000"/>
            </a:lvl6pPr>
            <a:lvl7pPr marL="2743200" indent="0" latinLnBrk="0">
              <a:buNone/>
              <a:defRPr lang="es-ES" sz="2000"/>
            </a:lvl7pPr>
            <a:lvl8pPr marL="3200400" indent="0" latinLnBrk="0">
              <a:buNone/>
              <a:defRPr lang="es-ES" sz="2000"/>
            </a:lvl8pPr>
            <a:lvl9pPr marL="3657600" indent="0" latinLnBrk="0">
              <a:buNone/>
              <a:defRPr lang="es-ES" sz="2000"/>
            </a:lvl9pPr>
          </a:lstStyle>
          <a:p>
            <a:r>
              <a:rPr lang="es-ES"/>
              <a:t>Haga clic en el icono para agregar una imagen</a:t>
            </a:r>
          </a:p>
        </p:txBody>
      </p:sp>
      <p:sp>
        <p:nvSpPr>
          <p:cNvPr id="4" name="Marcador de posición de texto 3"/>
          <p:cNvSpPr>
            <a:spLocks noGrp="1"/>
          </p:cNvSpPr>
          <p:nvPr>
            <p:ph type="body" sz="half" idx="2"/>
          </p:nvPr>
        </p:nvSpPr>
        <p:spPr>
          <a:xfrm>
            <a:off x="1154956" y="5367325"/>
            <a:ext cx="8825656" cy="493712"/>
          </a:xfrm>
        </p:spPr>
        <p:txBody>
          <a:bodyPr>
            <a:normAutofit/>
          </a:bodyPr>
          <a:lstStyle>
            <a:lvl1pPr marL="0" indent="0" latinLnBrk="0">
              <a:buNone/>
              <a:defRPr lang="es-ES" sz="12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5" name="Marcador de posición de fecha 4"/>
          <p:cNvSpPr>
            <a:spLocks noGrp="1"/>
          </p:cNvSpPr>
          <p:nvPr>
            <p:ph type="dt" sz="half" idx="10"/>
          </p:nvPr>
        </p:nvSpPr>
        <p:spPr/>
        <p:txBody>
          <a:bodyPr/>
          <a:lstStyle/>
          <a:p>
            <a:fld id="{4509A250-FF31-4206-8172-F9D3106AACB1}" type="datetimeFigureOut">
              <a:t>28/05/2015</a:t>
            </a:fld>
            <a:endParaRPr lang="es-ES"/>
          </a:p>
        </p:txBody>
      </p:sp>
      <p:sp>
        <p:nvSpPr>
          <p:cNvPr id="6" name="Marcador de posición de pie de página 5"/>
          <p:cNvSpPr>
            <a:spLocks noGrp="1"/>
          </p:cNvSpPr>
          <p:nvPr>
            <p:ph type="ftr" sz="quarter" idx="11"/>
          </p:nvPr>
        </p:nvSpPr>
        <p:spPr/>
        <p:txBody>
          <a:bodyPr/>
          <a:lstStyle/>
          <a:p>
            <a:endParaRPr lang="es-ES"/>
          </a:p>
        </p:txBody>
      </p:sp>
      <p:sp>
        <p:nvSpPr>
          <p:cNvPr id="7" name="Marcador de posición de número de diapositiva 6"/>
          <p:cNvSpPr>
            <a:spLocks noGrp="1"/>
          </p:cNvSpPr>
          <p:nvPr>
            <p:ph type="sldNum" sz="quarter" idx="12"/>
          </p:nvPr>
        </p:nvSpPr>
        <p:spPr/>
        <p:txBody>
          <a:bodyPr/>
          <a:lstStyle/>
          <a:p>
            <a:fld id="{D57F1E4F-1CFF-5643-939E-02111984F565}" type="slidenum">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54954" y="1447800"/>
            <a:ext cx="8825659" cy="1981200"/>
          </a:xfrm>
        </p:spPr>
        <p:txBody>
          <a:bodyPr/>
          <a:lstStyle>
            <a:lvl1pPr latinLnBrk="0">
              <a:defRPr lang="es-ES" sz="4800"/>
            </a:lvl1pPr>
          </a:lstStyle>
          <a:p>
            <a:r>
              <a:rPr lang="es-ES"/>
              <a:t>Haga clic para modificar el estilo de título del patrón</a:t>
            </a:r>
          </a:p>
        </p:txBody>
      </p:sp>
      <p:sp>
        <p:nvSpPr>
          <p:cNvPr id="4" name="Marcador de posición de fecha 3"/>
          <p:cNvSpPr>
            <a:spLocks noGrp="1"/>
          </p:cNvSpPr>
          <p:nvPr>
            <p:ph type="dt" sz="half" idx="10"/>
          </p:nvPr>
        </p:nvSpPr>
        <p:spPr/>
        <p:txBody>
          <a:bodyPr/>
          <a:lstStyle/>
          <a:p>
            <a:fld id="{4509A250-FF31-4206-8172-F9D3106AACB1}" type="datetimeFigureOut">
              <a:t>28/05/2015</a:t>
            </a:fld>
            <a:endParaRPr lang="es-ES"/>
          </a:p>
        </p:txBody>
      </p:sp>
      <p:sp>
        <p:nvSpPr>
          <p:cNvPr id="5" name="Marcador de posición de pie de página 4"/>
          <p:cNvSpPr>
            <a:spLocks noGrp="1"/>
          </p:cNvSpPr>
          <p:nvPr>
            <p:ph type="ftr" sz="quarter" idx="11"/>
          </p:nvPr>
        </p:nvSpPr>
        <p:spPr/>
        <p:txBody>
          <a:bodyPr/>
          <a:lstStyle/>
          <a:p>
            <a:endParaRPr lang="es-ES"/>
          </a:p>
        </p:txBody>
      </p:sp>
      <p:sp>
        <p:nvSpPr>
          <p:cNvPr id="6" name="Marcador de posición de número de diapositiva 5"/>
          <p:cNvSpPr>
            <a:spLocks noGrp="1"/>
          </p:cNvSpPr>
          <p:nvPr>
            <p:ph type="sldNum" sz="quarter" idx="12"/>
          </p:nvPr>
        </p:nvSpPr>
        <p:spPr/>
        <p:txBody>
          <a:bodyPr/>
          <a:lstStyle/>
          <a:p>
            <a:fld id="{D57F1E4F-1CFF-5643-939E-02111984F565}" type="slidenum">
              <a:t>‹Nº›</a:t>
            </a:fld>
            <a:endParaRPr lang="es-ES"/>
          </a:p>
        </p:txBody>
      </p:sp>
      <p:sp>
        <p:nvSpPr>
          <p:cNvPr id="8" name="Marcador de posición de texto 3"/>
          <p:cNvSpPr>
            <a:spLocks noGrp="1"/>
          </p:cNvSpPr>
          <p:nvPr>
            <p:ph type="body" sz="half" idx="2"/>
          </p:nvPr>
        </p:nvSpPr>
        <p:spPr>
          <a:xfrm>
            <a:off x="1154954" y="3657600"/>
            <a:ext cx="8825659" cy="2362200"/>
          </a:xfrm>
        </p:spPr>
        <p:txBody>
          <a:bodyPr anchor="ctr">
            <a:normAutofit/>
          </a:bodyPr>
          <a:lstStyle>
            <a:lvl1pPr marL="0" indent="0" latinLnBrk="0">
              <a:buNone/>
              <a:defRPr lang="es-ES" sz="18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574801" y="1447800"/>
            <a:ext cx="7999315" cy="2323374"/>
          </a:xfrm>
        </p:spPr>
        <p:txBody>
          <a:bodyPr/>
          <a:lstStyle>
            <a:lvl1pPr latinLnBrk="0">
              <a:defRPr lang="es-ES" sz="4800"/>
            </a:lvl1pPr>
          </a:lstStyle>
          <a:p>
            <a:r>
              <a:rPr lang="es-ES"/>
              <a:t>Haga clic para modificar el estilo de título del patrón</a:t>
            </a:r>
          </a:p>
        </p:txBody>
      </p:sp>
      <p:sp>
        <p:nvSpPr>
          <p:cNvPr id="4" name="Marcador de posición de fecha 3"/>
          <p:cNvSpPr>
            <a:spLocks noGrp="1"/>
          </p:cNvSpPr>
          <p:nvPr>
            <p:ph type="dt" sz="half" idx="10"/>
          </p:nvPr>
        </p:nvSpPr>
        <p:spPr/>
        <p:txBody>
          <a:bodyPr/>
          <a:lstStyle/>
          <a:p>
            <a:fld id="{4509A250-FF31-4206-8172-F9D3106AACB1}" type="datetimeFigureOut">
              <a:t>28/05/2015</a:t>
            </a:fld>
            <a:endParaRPr lang="es-ES"/>
          </a:p>
        </p:txBody>
      </p:sp>
      <p:sp>
        <p:nvSpPr>
          <p:cNvPr id="5" name="Marcador de posición de pie de página 4"/>
          <p:cNvSpPr>
            <a:spLocks noGrp="1"/>
          </p:cNvSpPr>
          <p:nvPr>
            <p:ph type="ftr" sz="quarter" idx="11"/>
          </p:nvPr>
        </p:nvSpPr>
        <p:spPr/>
        <p:txBody>
          <a:bodyPr/>
          <a:lstStyle/>
          <a:p>
            <a:endParaRPr lang="es-ES"/>
          </a:p>
        </p:txBody>
      </p:sp>
      <p:sp>
        <p:nvSpPr>
          <p:cNvPr id="6" name="Marcador de posición de número de diapositiva 5"/>
          <p:cNvSpPr>
            <a:spLocks noGrp="1"/>
          </p:cNvSpPr>
          <p:nvPr>
            <p:ph type="sldNum" sz="quarter" idx="12"/>
          </p:nvPr>
        </p:nvSpPr>
        <p:spPr/>
        <p:txBody>
          <a:bodyPr/>
          <a:lstStyle/>
          <a:p>
            <a:fld id="{D57F1E4F-1CFF-5643-939E-02111984F565}" type="slidenum">
              <a:t>‹Nº›</a:t>
            </a:fld>
            <a:endParaRPr lang="es-ES"/>
          </a:p>
        </p:txBody>
      </p:sp>
      <p:sp>
        <p:nvSpPr>
          <p:cNvPr id="10" name="Marcador de posición de texto 3"/>
          <p:cNvSpPr>
            <a:spLocks noGrp="1"/>
          </p:cNvSpPr>
          <p:nvPr>
            <p:ph type="body" sz="half" idx="2"/>
          </p:nvPr>
        </p:nvSpPr>
        <p:spPr>
          <a:xfrm>
            <a:off x="1154954" y="4350657"/>
            <a:ext cx="8825659" cy="1676400"/>
          </a:xfrm>
        </p:spPr>
        <p:txBody>
          <a:bodyPr anchor="ctr">
            <a:normAutofit/>
          </a:bodyPr>
          <a:lstStyle>
            <a:lvl1pPr marL="0" indent="0" latinLnBrk="0">
              <a:buNone/>
              <a:defRPr lang="es-ES" sz="18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11" name="Marcador de posición de texto 3"/>
          <p:cNvSpPr>
            <a:spLocks noGrp="1"/>
          </p:cNvSpPr>
          <p:nvPr>
            <p:ph type="body" sz="half" idx="14"/>
          </p:nvPr>
        </p:nvSpPr>
        <p:spPr>
          <a:xfrm>
            <a:off x="1930400" y="3771174"/>
            <a:ext cx="7279649" cy="342174"/>
          </a:xfrm>
        </p:spPr>
        <p:txBody>
          <a:bodyPr vert="horz" lIns="91440" tIns="45720" rIns="91440" bIns="45720" rtlCol="0" anchor="t">
            <a:normAutofit/>
          </a:bodyPr>
          <a:lstStyle>
            <a:lvl1pPr latinLnBrk="0">
              <a:defRPr lang="es-ES" sz="1400" cap="small">
                <a:solidFill>
                  <a:schemeClr val="bg2">
                    <a:lumMod val="40000"/>
                    <a:lumOff val="60000"/>
                  </a:schemeClr>
                </a:solidFill>
                <a:latin typeface="+mj-lt"/>
                <a:ea typeface="+mj-ea"/>
                <a:cs typeface="+mj-cs"/>
              </a:defRPr>
            </a:lvl1pPr>
          </a:lstStyle>
          <a:p>
            <a:pPr marL="0" lvl="0" indent="0">
              <a:buNone/>
            </a:pPr>
            <a:r>
              <a:rPr lang="es-ES"/>
              <a:t>Haga clic para modificar los estilos de texto del patrón</a:t>
            </a:r>
          </a:p>
        </p:txBody>
      </p:sp>
      <p:sp>
        <p:nvSpPr>
          <p:cNvPr id="12" name="Cuadro de texto 11"/>
          <p:cNvSpPr txBox="1"/>
          <p:nvPr/>
        </p:nvSpPr>
        <p:spPr>
          <a:xfrm>
            <a:off x="898295" y="971253"/>
            <a:ext cx="801912" cy="1969770"/>
          </a:xfrm>
          <a:prstGeom prst="rect">
            <a:avLst/>
          </a:prstGeom>
          <a:noFill/>
        </p:spPr>
        <p:txBody>
          <a:bodyPr wrap="square" rtlCol="0">
            <a:spAutoFit/>
          </a:bodyPr>
          <a:lstStyle>
            <a:defPPr>
              <a:defRPr lang="es-ES"/>
            </a:defPPr>
            <a:lvl1pPr algn="r" latinLnBrk="0">
              <a:defRPr lang="es-ES" sz="12200" b="0" i="0">
                <a:solidFill>
                  <a:schemeClr val="bg2">
                    <a:lumMod val="40000"/>
                    <a:lumOff val="60000"/>
                  </a:schemeClr>
                </a:solidFill>
                <a:latin typeface="Arial"/>
                <a:ea typeface="+mj-ea"/>
                <a:cs typeface="+mj-cs"/>
              </a:defRPr>
            </a:lvl1pPr>
          </a:lstStyle>
          <a:p>
            <a:pPr lvl="0"/>
            <a:r>
              <a:rPr lang="es-ES"/>
              <a:t>“</a:t>
            </a:r>
          </a:p>
        </p:txBody>
      </p:sp>
      <p:sp>
        <p:nvSpPr>
          <p:cNvPr id="15" name="Cuadro de texto 14"/>
          <p:cNvSpPr txBox="1"/>
          <p:nvPr/>
        </p:nvSpPr>
        <p:spPr>
          <a:xfrm>
            <a:off x="9330490" y="2613787"/>
            <a:ext cx="801912" cy="1969770"/>
          </a:xfrm>
          <a:prstGeom prst="rect">
            <a:avLst/>
          </a:prstGeom>
          <a:noFill/>
        </p:spPr>
        <p:txBody>
          <a:bodyPr wrap="square" rtlCol="0">
            <a:spAutoFit/>
          </a:bodyPr>
          <a:lstStyle>
            <a:defPPr>
              <a:defRPr lang="es-ES"/>
            </a:defPPr>
            <a:lvl1pPr algn="r" latinLnBrk="0">
              <a:defRPr lang="es-ES" sz="12200" b="0" i="0">
                <a:solidFill>
                  <a:schemeClr val="bg2">
                    <a:lumMod val="40000"/>
                    <a:lumOff val="60000"/>
                  </a:schemeClr>
                </a:solidFill>
                <a:latin typeface="Arial"/>
                <a:ea typeface="+mj-ea"/>
                <a:cs typeface="+mj-cs"/>
              </a:defRPr>
            </a:lvl1pPr>
          </a:lstStyle>
          <a:p>
            <a:pPr lvl="0"/>
            <a:r>
              <a:rPr lang="es-ES"/>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Tarjeta de nombre">
    <p:spTree>
      <p:nvGrpSpPr>
        <p:cNvPr id="1" name=""/>
        <p:cNvGrpSpPr/>
        <p:nvPr/>
      </p:nvGrpSpPr>
      <p:grpSpPr>
        <a:xfrm>
          <a:off x="0" y="0"/>
          <a:ext cx="0" cy="0"/>
          <a:chOff x="0" y="0"/>
          <a:chExt cx="0" cy="0"/>
        </a:xfrm>
      </p:grpSpPr>
      <p:sp>
        <p:nvSpPr>
          <p:cNvPr id="2" name="Título 1"/>
          <p:cNvSpPr>
            <a:spLocks noGrp="1"/>
          </p:cNvSpPr>
          <p:nvPr>
            <p:ph type="title"/>
          </p:nvPr>
        </p:nvSpPr>
        <p:spPr>
          <a:xfrm>
            <a:off x="1154954" y="3124201"/>
            <a:ext cx="8825660" cy="1653180"/>
          </a:xfrm>
        </p:spPr>
        <p:txBody>
          <a:bodyPr anchor="b"/>
          <a:lstStyle>
            <a:lvl1pPr algn="l" latinLnBrk="0">
              <a:defRPr lang="es-ES" sz="4000" b="0" cap="none"/>
            </a:lvl1pPr>
          </a:lstStyle>
          <a:p>
            <a:r>
              <a:rPr lang="es-ES"/>
              <a:t>Haga clic para modificar el estilo de título del patrón</a:t>
            </a:r>
          </a:p>
        </p:txBody>
      </p:sp>
      <p:sp>
        <p:nvSpPr>
          <p:cNvPr id="3" name="Marcador de posición de texto 2"/>
          <p:cNvSpPr>
            <a:spLocks noGrp="1"/>
          </p:cNvSpPr>
          <p:nvPr>
            <p:ph type="body" idx="1"/>
          </p:nvPr>
        </p:nvSpPr>
        <p:spPr>
          <a:xfrm>
            <a:off x="1154954" y="4777381"/>
            <a:ext cx="8825659" cy="860400"/>
          </a:xfrm>
        </p:spPr>
        <p:txBody>
          <a:bodyPr anchor="t"/>
          <a:lstStyle>
            <a:lvl1pPr marL="0" indent="0" algn="l" latinLnBrk="0">
              <a:buNone/>
              <a:defRPr lang="es-ES" sz="2000" cap="none">
                <a:solidFill>
                  <a:schemeClr val="bg2">
                    <a:lumMod val="40000"/>
                    <a:lumOff val="60000"/>
                  </a:schemeClr>
                </a:solidFill>
              </a:defRPr>
            </a:lvl1pPr>
            <a:lvl2pPr marL="457200" indent="0" latinLnBrk="0">
              <a:buNone/>
              <a:defRPr lang="es-ES" sz="1800">
                <a:solidFill>
                  <a:schemeClr val="tx1">
                    <a:tint val="75000"/>
                  </a:schemeClr>
                </a:solidFill>
              </a:defRPr>
            </a:lvl2pPr>
            <a:lvl3pPr marL="914400" indent="0" latinLnBrk="0">
              <a:buNone/>
              <a:defRPr lang="es-ES" sz="1600">
                <a:solidFill>
                  <a:schemeClr val="tx1">
                    <a:tint val="75000"/>
                  </a:schemeClr>
                </a:solidFill>
              </a:defRPr>
            </a:lvl3pPr>
            <a:lvl4pPr marL="1371600" indent="0" latinLnBrk="0">
              <a:buNone/>
              <a:defRPr lang="es-ES" sz="1400">
                <a:solidFill>
                  <a:schemeClr val="tx1">
                    <a:tint val="75000"/>
                  </a:schemeClr>
                </a:solidFill>
              </a:defRPr>
            </a:lvl4pPr>
            <a:lvl5pPr marL="1828800" indent="0" latinLnBrk="0">
              <a:buNone/>
              <a:defRPr lang="es-ES" sz="1400">
                <a:solidFill>
                  <a:schemeClr val="tx1">
                    <a:tint val="75000"/>
                  </a:schemeClr>
                </a:solidFill>
              </a:defRPr>
            </a:lvl5pPr>
            <a:lvl6pPr marL="2286000" indent="0" latinLnBrk="0">
              <a:buNone/>
              <a:defRPr lang="es-ES" sz="1400">
                <a:solidFill>
                  <a:schemeClr val="tx1">
                    <a:tint val="75000"/>
                  </a:schemeClr>
                </a:solidFill>
              </a:defRPr>
            </a:lvl6pPr>
            <a:lvl7pPr marL="2743200" indent="0" latinLnBrk="0">
              <a:buNone/>
              <a:defRPr lang="es-ES" sz="1400">
                <a:solidFill>
                  <a:schemeClr val="tx1">
                    <a:tint val="75000"/>
                  </a:schemeClr>
                </a:solidFill>
              </a:defRPr>
            </a:lvl7pPr>
            <a:lvl8pPr marL="3200400" indent="0" latinLnBrk="0">
              <a:buNone/>
              <a:defRPr lang="es-ES" sz="1400">
                <a:solidFill>
                  <a:schemeClr val="tx1">
                    <a:tint val="75000"/>
                  </a:schemeClr>
                </a:solidFill>
              </a:defRPr>
            </a:lvl8pPr>
            <a:lvl9pPr marL="3657600" indent="0" latinLnBrk="0">
              <a:buNone/>
              <a:defRPr lang="es-ES" sz="1400">
                <a:solidFill>
                  <a:schemeClr val="tx1">
                    <a:tint val="75000"/>
                  </a:schemeClr>
                </a:solidFill>
              </a:defRPr>
            </a:lvl9pPr>
          </a:lstStyle>
          <a:p>
            <a:pPr lvl="0"/>
            <a:r>
              <a:rPr lang="es-ES"/>
              <a:t>Haga clic para modificar los estilos de texto del patrón</a:t>
            </a:r>
          </a:p>
        </p:txBody>
      </p:sp>
      <p:sp>
        <p:nvSpPr>
          <p:cNvPr id="4" name="Marcador de posición de fecha 3"/>
          <p:cNvSpPr>
            <a:spLocks noGrp="1"/>
          </p:cNvSpPr>
          <p:nvPr>
            <p:ph type="dt" sz="half" idx="10"/>
          </p:nvPr>
        </p:nvSpPr>
        <p:spPr/>
        <p:txBody>
          <a:bodyPr/>
          <a:lstStyle/>
          <a:p>
            <a:fld id="{4509A250-FF31-4206-8172-F9D3106AACB1}" type="datetimeFigureOut">
              <a:t>28/05/2015</a:t>
            </a:fld>
            <a:endParaRPr lang="es-ES"/>
          </a:p>
        </p:txBody>
      </p:sp>
      <p:sp>
        <p:nvSpPr>
          <p:cNvPr id="5" name="Marcador de posición de pie de página 4"/>
          <p:cNvSpPr>
            <a:spLocks noGrp="1"/>
          </p:cNvSpPr>
          <p:nvPr>
            <p:ph type="ftr" sz="quarter" idx="11"/>
          </p:nvPr>
        </p:nvSpPr>
        <p:spPr/>
        <p:txBody>
          <a:bodyPr/>
          <a:lstStyle/>
          <a:p>
            <a:endParaRPr lang="es-ES"/>
          </a:p>
        </p:txBody>
      </p:sp>
      <p:sp>
        <p:nvSpPr>
          <p:cNvPr id="6" name="Marcador de posición de número de diapositiva 5"/>
          <p:cNvSpPr>
            <a:spLocks noGrp="1"/>
          </p:cNvSpPr>
          <p:nvPr>
            <p:ph type="sldNum" sz="quarter" idx="12"/>
          </p:nvPr>
        </p:nvSpPr>
        <p:spPr/>
        <p:txBody>
          <a:bodyPr/>
          <a:lstStyle/>
          <a:p>
            <a:fld id="{D57F1E4F-1CFF-5643-939E-02111984F565}" type="slidenum">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arjeta de nombre con cita">
    <p:spTree>
      <p:nvGrpSpPr>
        <p:cNvPr id="1" name=""/>
        <p:cNvGrpSpPr/>
        <p:nvPr/>
      </p:nvGrpSpPr>
      <p:grpSpPr>
        <a:xfrm>
          <a:off x="0" y="0"/>
          <a:ext cx="0" cy="0"/>
          <a:chOff x="0" y="0"/>
          <a:chExt cx="0" cy="0"/>
        </a:xfrm>
      </p:grpSpPr>
      <p:sp>
        <p:nvSpPr>
          <p:cNvPr id="2" name="Título 1"/>
          <p:cNvSpPr>
            <a:spLocks noGrp="1"/>
          </p:cNvSpPr>
          <p:nvPr>
            <p:ph type="title"/>
          </p:nvPr>
        </p:nvSpPr>
        <p:spPr>
          <a:xfrm>
            <a:off x="1574801" y="1447800"/>
            <a:ext cx="7999315" cy="3276600"/>
          </a:xfrm>
        </p:spPr>
        <p:txBody>
          <a:bodyPr/>
          <a:lstStyle>
            <a:lvl1pPr latinLnBrk="0">
              <a:defRPr lang="es-ES" sz="4800"/>
            </a:lvl1pPr>
          </a:lstStyle>
          <a:p>
            <a:r>
              <a:rPr lang="es-ES"/>
              <a:t>Haga clic para modificar el estilo de título del patrón</a:t>
            </a:r>
          </a:p>
        </p:txBody>
      </p:sp>
      <p:sp>
        <p:nvSpPr>
          <p:cNvPr id="4" name="Marcador de posición de fecha 3"/>
          <p:cNvSpPr>
            <a:spLocks noGrp="1"/>
          </p:cNvSpPr>
          <p:nvPr>
            <p:ph type="dt" sz="half" idx="10"/>
          </p:nvPr>
        </p:nvSpPr>
        <p:spPr/>
        <p:txBody>
          <a:bodyPr/>
          <a:lstStyle/>
          <a:p>
            <a:fld id="{4509A250-FF31-4206-8172-F9D3106AACB1}" type="datetimeFigureOut">
              <a:t>28/05/2015</a:t>
            </a:fld>
            <a:endParaRPr lang="es-ES"/>
          </a:p>
        </p:txBody>
      </p:sp>
      <p:sp>
        <p:nvSpPr>
          <p:cNvPr id="5" name="Marcador de posición de pie de página 4"/>
          <p:cNvSpPr>
            <a:spLocks noGrp="1"/>
          </p:cNvSpPr>
          <p:nvPr>
            <p:ph type="ftr" sz="quarter" idx="11"/>
          </p:nvPr>
        </p:nvSpPr>
        <p:spPr/>
        <p:txBody>
          <a:bodyPr/>
          <a:lstStyle/>
          <a:p>
            <a:endParaRPr lang="es-ES"/>
          </a:p>
        </p:txBody>
      </p:sp>
      <p:sp>
        <p:nvSpPr>
          <p:cNvPr id="6" name="Marcador de posición de número de diapositiva 5"/>
          <p:cNvSpPr>
            <a:spLocks noGrp="1"/>
          </p:cNvSpPr>
          <p:nvPr>
            <p:ph type="sldNum" sz="quarter" idx="12"/>
          </p:nvPr>
        </p:nvSpPr>
        <p:spPr/>
        <p:txBody>
          <a:bodyPr/>
          <a:lstStyle/>
          <a:p>
            <a:fld id="{D57F1E4F-1CFF-5643-939E-02111984F565}" type="slidenum">
              <a:t>‹Nº›</a:t>
            </a:fld>
            <a:endParaRPr lang="es-ES"/>
          </a:p>
        </p:txBody>
      </p:sp>
      <p:sp>
        <p:nvSpPr>
          <p:cNvPr id="8" name="Marcador de posición de texto 3"/>
          <p:cNvSpPr>
            <a:spLocks noGrp="1"/>
          </p:cNvSpPr>
          <p:nvPr>
            <p:ph type="body" sz="half" idx="2"/>
          </p:nvPr>
        </p:nvSpPr>
        <p:spPr>
          <a:xfrm>
            <a:off x="1574801" y="4953000"/>
            <a:ext cx="7999315" cy="1074057"/>
          </a:xfrm>
        </p:spPr>
        <p:txBody>
          <a:bodyPr anchor="t">
            <a:normAutofit/>
          </a:bodyPr>
          <a:lstStyle>
            <a:lvl1pPr marL="0" indent="0" latinLnBrk="0">
              <a:buNone/>
              <a:defRPr lang="es-ES" sz="1800" b="0" i="0" kern="1200">
                <a:solidFill>
                  <a:schemeClr val="bg2">
                    <a:lumMod val="40000"/>
                    <a:lumOff val="60000"/>
                  </a:schemeClr>
                </a:solidFill>
                <a:latin typeface="+mj-lt"/>
                <a:ea typeface="+mj-ea"/>
                <a:cs typeface="+mj-cs"/>
              </a:defRPr>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9" name="Cuadro de texto 8"/>
          <p:cNvSpPr txBox="1"/>
          <p:nvPr/>
        </p:nvSpPr>
        <p:spPr>
          <a:xfrm>
            <a:off x="898295" y="971253"/>
            <a:ext cx="801912" cy="1969770"/>
          </a:xfrm>
          <a:prstGeom prst="rect">
            <a:avLst/>
          </a:prstGeom>
          <a:noFill/>
        </p:spPr>
        <p:txBody>
          <a:bodyPr wrap="square" rtlCol="0">
            <a:spAutoFit/>
          </a:bodyPr>
          <a:lstStyle>
            <a:defPPr>
              <a:defRPr lang="es-ES"/>
            </a:defPPr>
            <a:lvl1pPr algn="r" latinLnBrk="0">
              <a:defRPr lang="es-ES" sz="12200" b="0" i="0">
                <a:solidFill>
                  <a:schemeClr val="bg2">
                    <a:lumMod val="40000"/>
                    <a:lumOff val="60000"/>
                  </a:schemeClr>
                </a:solidFill>
                <a:latin typeface="Arial"/>
                <a:ea typeface="+mj-ea"/>
                <a:cs typeface="+mj-cs"/>
              </a:defRPr>
            </a:lvl1pPr>
          </a:lstStyle>
          <a:p>
            <a:pPr lvl="0"/>
            <a:r>
              <a:rPr lang="es-ES"/>
              <a:t>“</a:t>
            </a:r>
          </a:p>
        </p:txBody>
      </p:sp>
      <p:sp>
        <p:nvSpPr>
          <p:cNvPr id="15" name="Cuadro de texto 14"/>
          <p:cNvSpPr txBox="1"/>
          <p:nvPr/>
        </p:nvSpPr>
        <p:spPr>
          <a:xfrm>
            <a:off x="9334033" y="3316513"/>
            <a:ext cx="801912" cy="1969770"/>
          </a:xfrm>
          <a:prstGeom prst="rect">
            <a:avLst/>
          </a:prstGeom>
          <a:noFill/>
        </p:spPr>
        <p:txBody>
          <a:bodyPr wrap="square" rtlCol="0">
            <a:spAutoFit/>
          </a:bodyPr>
          <a:lstStyle>
            <a:defPPr>
              <a:defRPr lang="es-ES"/>
            </a:defPPr>
            <a:lvl1pPr lvl="0" algn="r" latinLnBrk="0">
              <a:defRPr lang="es-ES" sz="12200" b="0" i="0">
                <a:solidFill>
                  <a:schemeClr val="bg2">
                    <a:lumMod val="40000"/>
                    <a:lumOff val="60000"/>
                  </a:schemeClr>
                </a:solidFill>
                <a:latin typeface="Arial"/>
                <a:ea typeface="+mj-ea"/>
                <a:cs typeface="+mj-cs"/>
              </a:defRPr>
            </a:lvl1pPr>
          </a:lstStyle>
          <a:p>
            <a:pPr lvl="0"/>
            <a:r>
              <a:rPr lang="es-ES"/>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a o Falsa">
    <p:spTree>
      <p:nvGrpSpPr>
        <p:cNvPr id="1" name=""/>
        <p:cNvGrpSpPr/>
        <p:nvPr/>
      </p:nvGrpSpPr>
      <p:grpSpPr>
        <a:xfrm>
          <a:off x="0" y="0"/>
          <a:ext cx="0" cy="0"/>
          <a:chOff x="0" y="0"/>
          <a:chExt cx="0" cy="0"/>
        </a:xfrm>
      </p:grpSpPr>
      <p:sp>
        <p:nvSpPr>
          <p:cNvPr id="2" name="Título 1"/>
          <p:cNvSpPr>
            <a:spLocks noGrp="1"/>
          </p:cNvSpPr>
          <p:nvPr>
            <p:ph type="title"/>
          </p:nvPr>
        </p:nvSpPr>
        <p:spPr>
          <a:xfrm>
            <a:off x="1154954" y="1447800"/>
            <a:ext cx="8825659" cy="1981200"/>
          </a:xfrm>
        </p:spPr>
        <p:txBody>
          <a:bodyPr/>
          <a:lstStyle>
            <a:lvl1pPr latinLnBrk="0">
              <a:defRPr lang="es-ES" sz="4800"/>
            </a:lvl1pPr>
          </a:lstStyle>
          <a:p>
            <a:r>
              <a:rPr lang="es-ES"/>
              <a:t>Haga clic para modificar el estilo de título del patrón</a:t>
            </a:r>
          </a:p>
        </p:txBody>
      </p:sp>
      <p:sp>
        <p:nvSpPr>
          <p:cNvPr id="4" name="Marcador de posición de fecha 3"/>
          <p:cNvSpPr>
            <a:spLocks noGrp="1"/>
          </p:cNvSpPr>
          <p:nvPr>
            <p:ph type="dt" sz="half" idx="10"/>
          </p:nvPr>
        </p:nvSpPr>
        <p:spPr/>
        <p:txBody>
          <a:bodyPr/>
          <a:lstStyle/>
          <a:p>
            <a:fld id="{4509A250-FF31-4206-8172-F9D3106AACB1}" type="datetimeFigureOut">
              <a:t>28/05/2015</a:t>
            </a:fld>
            <a:endParaRPr lang="es-ES"/>
          </a:p>
        </p:txBody>
      </p:sp>
      <p:sp>
        <p:nvSpPr>
          <p:cNvPr id="5" name="Marcador de posición de pie de página 4"/>
          <p:cNvSpPr>
            <a:spLocks noGrp="1"/>
          </p:cNvSpPr>
          <p:nvPr>
            <p:ph type="ftr" sz="quarter" idx="11"/>
          </p:nvPr>
        </p:nvSpPr>
        <p:spPr/>
        <p:txBody>
          <a:bodyPr/>
          <a:lstStyle/>
          <a:p>
            <a:endParaRPr lang="es-ES"/>
          </a:p>
        </p:txBody>
      </p:sp>
      <p:sp>
        <p:nvSpPr>
          <p:cNvPr id="6" name="Marcador de posición de número de diapositiva 5"/>
          <p:cNvSpPr>
            <a:spLocks noGrp="1"/>
          </p:cNvSpPr>
          <p:nvPr>
            <p:ph type="sldNum" sz="quarter" idx="12"/>
          </p:nvPr>
        </p:nvSpPr>
        <p:spPr/>
        <p:txBody>
          <a:bodyPr/>
          <a:lstStyle/>
          <a:p>
            <a:fld id="{D57F1E4F-1CFF-5643-939E-02111984F565}" type="slidenum">
              <a:t>‹Nº›</a:t>
            </a:fld>
            <a:endParaRPr lang="es-ES"/>
          </a:p>
        </p:txBody>
      </p:sp>
      <p:sp>
        <p:nvSpPr>
          <p:cNvPr id="10" name="Marcador de posición de texto 3"/>
          <p:cNvSpPr>
            <a:spLocks noGrp="1"/>
          </p:cNvSpPr>
          <p:nvPr>
            <p:ph type="body" sz="half" idx="2"/>
          </p:nvPr>
        </p:nvSpPr>
        <p:spPr>
          <a:xfrm>
            <a:off x="1154954" y="4350657"/>
            <a:ext cx="8825659" cy="1676400"/>
          </a:xfrm>
        </p:spPr>
        <p:txBody>
          <a:bodyPr anchor="t">
            <a:normAutofit/>
          </a:bodyPr>
          <a:lstStyle>
            <a:lvl1pPr marL="0" indent="0" latinLnBrk="0">
              <a:buNone/>
              <a:defRPr lang="es-ES" sz="18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13" name="Marcador de posición de texto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es-ES" sz="3600" b="0" i="0" kern="1200" cap="none">
                <a:solidFill>
                  <a:schemeClr val="bg2">
                    <a:lumMod val="40000"/>
                    <a:lumOff val="60000"/>
                  </a:schemeClr>
                </a:solidFill>
                <a:latin typeface="+mj-lt"/>
                <a:ea typeface="+mj-ea"/>
                <a:cs typeface="+mj-cs"/>
              </a:defRPr>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as">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1236745"/>
          </a:xfrm>
        </p:spPr>
        <p:txBody>
          <a:bodyPr/>
          <a:lstStyle>
            <a:lvl1pPr latinLnBrk="0">
              <a:defRPr lang="es-ES" sz="4000"/>
            </a:lvl1pPr>
          </a:lstStyle>
          <a:p>
            <a:r>
              <a:rPr lang="es-ES"/>
              <a:t>Haga clic para modificar el estilo de título del patrón</a:t>
            </a:r>
          </a:p>
        </p:txBody>
      </p:sp>
      <p:sp>
        <p:nvSpPr>
          <p:cNvPr id="3" name="Marcador de posición de texto 2"/>
          <p:cNvSpPr>
            <a:spLocks noGrp="1"/>
          </p:cNvSpPr>
          <p:nvPr>
            <p:ph type="body" idx="1"/>
          </p:nvPr>
        </p:nvSpPr>
        <p:spPr>
          <a:xfrm>
            <a:off x="632947" y="1689463"/>
            <a:ext cx="2946866" cy="1480457"/>
          </a:xfrm>
        </p:spPr>
        <p:txBody>
          <a:bodyPr anchor="b">
            <a:noAutofit/>
          </a:bodyPr>
          <a:lstStyle>
            <a:lvl1pPr marL="0" indent="0" latinLnBrk="0">
              <a:buNone/>
              <a:defRPr lang="es-ES" sz="2400" b="0">
                <a:solidFill>
                  <a:schemeClr val="bg2">
                    <a:lumMod val="40000"/>
                    <a:lumOff val="60000"/>
                  </a:schemeClr>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dirty="0"/>
              <a:t>Haga clic para modificar los estilos de texto del patrón</a:t>
            </a:r>
          </a:p>
        </p:txBody>
      </p:sp>
      <p:sp>
        <p:nvSpPr>
          <p:cNvPr id="5" name="Marcador de posición de texto 4"/>
          <p:cNvSpPr>
            <a:spLocks noGrp="1"/>
          </p:cNvSpPr>
          <p:nvPr>
            <p:ph type="body" sz="quarter" idx="3"/>
          </p:nvPr>
        </p:nvSpPr>
        <p:spPr>
          <a:xfrm>
            <a:off x="3883659" y="1689463"/>
            <a:ext cx="2936241" cy="1480457"/>
          </a:xfrm>
        </p:spPr>
        <p:txBody>
          <a:bodyPr anchor="b">
            <a:noAutofit/>
          </a:bodyPr>
          <a:lstStyle>
            <a:lvl1pPr marL="0" indent="0" latinLnBrk="0">
              <a:buNone/>
              <a:defRPr lang="es-ES" sz="2400" b="0">
                <a:solidFill>
                  <a:schemeClr val="bg2">
                    <a:lumMod val="40000"/>
                    <a:lumOff val="60000"/>
                  </a:schemeClr>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dirty="0"/>
              <a:t>Haga clic para modificar los estilos de texto del patrón</a:t>
            </a:r>
          </a:p>
        </p:txBody>
      </p:sp>
      <p:sp>
        <p:nvSpPr>
          <p:cNvPr id="14" name="Marcador de posición de texto 4"/>
          <p:cNvSpPr>
            <a:spLocks noGrp="1"/>
          </p:cNvSpPr>
          <p:nvPr>
            <p:ph type="body" sz="quarter" idx="13"/>
          </p:nvPr>
        </p:nvSpPr>
        <p:spPr>
          <a:xfrm>
            <a:off x="7124700" y="1689463"/>
            <a:ext cx="2932113" cy="1480457"/>
          </a:xfrm>
        </p:spPr>
        <p:txBody>
          <a:bodyPr anchor="b">
            <a:noAutofit/>
          </a:bodyPr>
          <a:lstStyle>
            <a:lvl1pPr marL="0" indent="0" latinLnBrk="0">
              <a:buNone/>
              <a:defRPr lang="es-ES" sz="2400" b="0">
                <a:solidFill>
                  <a:schemeClr val="bg2">
                    <a:lumMod val="40000"/>
                    <a:lumOff val="60000"/>
                  </a:schemeClr>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dirty="0"/>
              <a:t>Haga clic para modificar los estilos de texto del patrón</a:t>
            </a:r>
          </a:p>
        </p:txBody>
      </p:sp>
      <p:cxnSp>
        <p:nvCxnSpPr>
          <p:cNvPr id="17" name="Conector recto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Conector recto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6" name="Marcador de posición de texto 3"/>
          <p:cNvSpPr>
            <a:spLocks noGrp="1"/>
          </p:cNvSpPr>
          <p:nvPr>
            <p:ph type="body" sz="half" idx="15"/>
          </p:nvPr>
        </p:nvSpPr>
        <p:spPr>
          <a:xfrm>
            <a:off x="652463" y="3257006"/>
            <a:ext cx="2927350" cy="2999332"/>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19" name="Marcador de posición de texto 3"/>
          <p:cNvSpPr>
            <a:spLocks noGrp="1"/>
          </p:cNvSpPr>
          <p:nvPr>
            <p:ph type="body" sz="half" idx="16"/>
          </p:nvPr>
        </p:nvSpPr>
        <p:spPr>
          <a:xfrm>
            <a:off x="3873106" y="3257006"/>
            <a:ext cx="2946794" cy="2999332"/>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20" name="Marcador de posición de texto 3"/>
          <p:cNvSpPr>
            <a:spLocks noGrp="1"/>
          </p:cNvSpPr>
          <p:nvPr>
            <p:ph type="body" sz="half" idx="17"/>
          </p:nvPr>
        </p:nvSpPr>
        <p:spPr>
          <a:xfrm>
            <a:off x="7124700" y="3257006"/>
            <a:ext cx="2932113" cy="2999332"/>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dirty="0"/>
              <a:t>Haga clic para modificar los estilos de texto del patrón</a:t>
            </a:r>
          </a:p>
        </p:txBody>
      </p:sp>
      <p:sp>
        <p:nvSpPr>
          <p:cNvPr id="7" name="Marcador de posición de fecha 3"/>
          <p:cNvSpPr>
            <a:spLocks noGrp="1"/>
          </p:cNvSpPr>
          <p:nvPr>
            <p:ph type="dt" sz="half" idx="10"/>
          </p:nvPr>
        </p:nvSpPr>
        <p:spPr/>
        <p:txBody>
          <a:bodyPr/>
          <a:lstStyle/>
          <a:p>
            <a:fld id="{4509A250-FF31-4206-8172-F9D3106AACB1}" type="datetimeFigureOut">
              <a:t>28/05/2015</a:t>
            </a:fld>
            <a:endParaRPr lang="es-ES"/>
          </a:p>
        </p:txBody>
      </p:sp>
      <p:sp>
        <p:nvSpPr>
          <p:cNvPr id="4" name="Marcador de posición de pie de página 4"/>
          <p:cNvSpPr>
            <a:spLocks noGrp="1"/>
          </p:cNvSpPr>
          <p:nvPr>
            <p:ph type="ftr" sz="quarter" idx="11"/>
          </p:nvPr>
        </p:nvSpPr>
        <p:spPr/>
        <p:txBody>
          <a:bodyPr/>
          <a:lstStyle/>
          <a:p>
            <a:endParaRPr lang="es-ES"/>
          </a:p>
        </p:txBody>
      </p:sp>
      <p:sp>
        <p:nvSpPr>
          <p:cNvPr id="6" name="Marcador de posición de número de diapositiva 5"/>
          <p:cNvSpPr>
            <a:spLocks noGrp="1"/>
          </p:cNvSpPr>
          <p:nvPr>
            <p:ph type="sldNum" sz="quarter" idx="12"/>
          </p:nvPr>
        </p:nvSpPr>
        <p:spPr/>
        <p:txBody>
          <a:bodyPr/>
          <a:lstStyle/>
          <a:p>
            <a:fld id="{D57F1E4F-1CFF-5643-939E-02111984F565}" type="slidenum">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lumna de 3 imágene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latinLnBrk="0">
              <a:defRPr lang="es-ES" sz="4000"/>
            </a:lvl1pPr>
          </a:lstStyle>
          <a:p>
            <a:r>
              <a:rPr lang="es-ES"/>
              <a:t>Haga clic para modificar el estilo de título del patrón</a:t>
            </a:r>
          </a:p>
        </p:txBody>
      </p:sp>
      <p:sp>
        <p:nvSpPr>
          <p:cNvPr id="3" name="Marcador de posición de texto 2"/>
          <p:cNvSpPr>
            <a:spLocks noGrp="1"/>
          </p:cNvSpPr>
          <p:nvPr>
            <p:ph type="body" idx="1"/>
          </p:nvPr>
        </p:nvSpPr>
        <p:spPr>
          <a:xfrm>
            <a:off x="652463" y="3344091"/>
            <a:ext cx="2940050" cy="1483120"/>
          </a:xfrm>
        </p:spPr>
        <p:txBody>
          <a:bodyPr anchor="b">
            <a:noAutofit/>
          </a:bodyPr>
          <a:lstStyle>
            <a:lvl1pPr marL="0" indent="0" latinLnBrk="0">
              <a:buNone/>
              <a:defRPr lang="es-ES" sz="2400" b="0">
                <a:solidFill>
                  <a:schemeClr val="bg2">
                    <a:lumMod val="40000"/>
                    <a:lumOff val="60000"/>
                  </a:schemeClr>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dirty="0"/>
              <a:t>Haga clic para modificar los estilos de texto del patrón</a:t>
            </a:r>
          </a:p>
        </p:txBody>
      </p:sp>
      <p:sp>
        <p:nvSpPr>
          <p:cNvPr id="5" name="Marcador de posición de texto 4"/>
          <p:cNvSpPr>
            <a:spLocks noGrp="1"/>
          </p:cNvSpPr>
          <p:nvPr>
            <p:ph type="body" sz="quarter" idx="3"/>
          </p:nvPr>
        </p:nvSpPr>
        <p:spPr>
          <a:xfrm>
            <a:off x="3889375" y="3344091"/>
            <a:ext cx="2930525" cy="1483120"/>
          </a:xfrm>
        </p:spPr>
        <p:txBody>
          <a:bodyPr anchor="b">
            <a:noAutofit/>
          </a:bodyPr>
          <a:lstStyle>
            <a:lvl1pPr marL="0" indent="0" latinLnBrk="0">
              <a:buNone/>
              <a:defRPr lang="es-ES" sz="2400" b="0">
                <a:solidFill>
                  <a:schemeClr val="bg2">
                    <a:lumMod val="40000"/>
                    <a:lumOff val="60000"/>
                  </a:schemeClr>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dirty="0"/>
              <a:t>Haga clic para modificar los estilos de texto del patrón</a:t>
            </a:r>
          </a:p>
        </p:txBody>
      </p:sp>
      <p:sp>
        <p:nvSpPr>
          <p:cNvPr id="14" name="Marcador de posición de texto 4"/>
          <p:cNvSpPr>
            <a:spLocks noGrp="1"/>
          </p:cNvSpPr>
          <p:nvPr>
            <p:ph type="body" sz="quarter" idx="13"/>
          </p:nvPr>
        </p:nvSpPr>
        <p:spPr>
          <a:xfrm>
            <a:off x="7124700" y="3344091"/>
            <a:ext cx="2932113" cy="1483120"/>
          </a:xfrm>
        </p:spPr>
        <p:txBody>
          <a:bodyPr anchor="b">
            <a:noAutofit/>
          </a:bodyPr>
          <a:lstStyle>
            <a:lvl1pPr marL="0" indent="0" latinLnBrk="0">
              <a:buNone/>
              <a:defRPr lang="es-ES" sz="2400" b="0">
                <a:solidFill>
                  <a:schemeClr val="bg2">
                    <a:lumMod val="40000"/>
                    <a:lumOff val="60000"/>
                  </a:schemeClr>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dirty="0"/>
              <a:t>Haga clic para modificar los estilos de texto del patrón</a:t>
            </a:r>
          </a:p>
        </p:txBody>
      </p:sp>
      <p:sp>
        <p:nvSpPr>
          <p:cNvPr id="22" name="Marcador de posición de texto 3"/>
          <p:cNvSpPr>
            <a:spLocks noGrp="1"/>
          </p:cNvSpPr>
          <p:nvPr>
            <p:ph type="body" sz="half" idx="18"/>
          </p:nvPr>
        </p:nvSpPr>
        <p:spPr>
          <a:xfrm>
            <a:off x="652463" y="4827211"/>
            <a:ext cx="2940050" cy="659189"/>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23" name="Marcador de posición de texto 3"/>
          <p:cNvSpPr>
            <a:spLocks noGrp="1"/>
          </p:cNvSpPr>
          <p:nvPr>
            <p:ph type="body" sz="half" idx="19"/>
          </p:nvPr>
        </p:nvSpPr>
        <p:spPr>
          <a:xfrm>
            <a:off x="3888022" y="4827210"/>
            <a:ext cx="2934406" cy="659189"/>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24" name="Marcador de posición de texto 3"/>
          <p:cNvSpPr>
            <a:spLocks noGrp="1"/>
          </p:cNvSpPr>
          <p:nvPr>
            <p:ph type="body" sz="half" idx="20"/>
          </p:nvPr>
        </p:nvSpPr>
        <p:spPr>
          <a:xfrm>
            <a:off x="7124575" y="4827208"/>
            <a:ext cx="2935997" cy="659189"/>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29" name="Marcador de posición de imagen 2"/>
          <p:cNvSpPr>
            <a:spLocks noGrp="1"/>
          </p:cNvSpPr>
          <p:nvPr>
            <p:ph type="pic" idx="15"/>
          </p:nvPr>
        </p:nvSpPr>
        <p:spPr>
          <a:xfrm>
            <a:off x="652463" y="2209800"/>
            <a:ext cx="2940050" cy="1134291"/>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es-ES" sz="1600"/>
            </a:lvl1pPr>
            <a:lvl2pPr marL="457200" indent="0" latinLnBrk="0">
              <a:buNone/>
              <a:defRPr lang="es-ES" sz="2800"/>
            </a:lvl2pPr>
            <a:lvl3pPr marL="914400" indent="0" latinLnBrk="0">
              <a:buNone/>
              <a:defRPr lang="es-ES" sz="2400"/>
            </a:lvl3pPr>
            <a:lvl4pPr marL="1371600" indent="0" latinLnBrk="0">
              <a:buNone/>
              <a:defRPr lang="es-ES" sz="2000"/>
            </a:lvl4pPr>
            <a:lvl5pPr marL="1828800" indent="0" latinLnBrk="0">
              <a:buNone/>
              <a:defRPr lang="es-ES" sz="2000"/>
            </a:lvl5pPr>
            <a:lvl6pPr marL="2286000" indent="0" latinLnBrk="0">
              <a:buNone/>
              <a:defRPr lang="es-ES" sz="2000"/>
            </a:lvl6pPr>
            <a:lvl7pPr marL="2743200" indent="0" latinLnBrk="0">
              <a:buNone/>
              <a:defRPr lang="es-ES" sz="2000"/>
            </a:lvl7pPr>
            <a:lvl8pPr marL="3200400" indent="0" latinLnBrk="0">
              <a:buNone/>
              <a:defRPr lang="es-ES" sz="2000"/>
            </a:lvl8pPr>
            <a:lvl9pPr marL="3657600" indent="0" latinLnBrk="0">
              <a:buNone/>
              <a:defRPr lang="es-ES" sz="2000"/>
            </a:lvl9pPr>
          </a:lstStyle>
          <a:p>
            <a:r>
              <a:rPr lang="es-ES"/>
              <a:t>Haga clic en el icono para agregar una imagen</a:t>
            </a:r>
          </a:p>
        </p:txBody>
      </p:sp>
      <p:sp>
        <p:nvSpPr>
          <p:cNvPr id="30" name="Marcador de posición de imagen 2"/>
          <p:cNvSpPr>
            <a:spLocks noGrp="1"/>
          </p:cNvSpPr>
          <p:nvPr>
            <p:ph type="pic" idx="21"/>
          </p:nvPr>
        </p:nvSpPr>
        <p:spPr>
          <a:xfrm>
            <a:off x="3889374" y="2209800"/>
            <a:ext cx="2930525" cy="1134291"/>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es-ES" sz="1600"/>
            </a:lvl1pPr>
            <a:lvl2pPr marL="457200" indent="0" latinLnBrk="0">
              <a:buNone/>
              <a:defRPr lang="es-ES" sz="2800"/>
            </a:lvl2pPr>
            <a:lvl3pPr marL="914400" indent="0" latinLnBrk="0">
              <a:buNone/>
              <a:defRPr lang="es-ES" sz="2400"/>
            </a:lvl3pPr>
            <a:lvl4pPr marL="1371600" indent="0" latinLnBrk="0">
              <a:buNone/>
              <a:defRPr lang="es-ES" sz="2000"/>
            </a:lvl4pPr>
            <a:lvl5pPr marL="1828800" indent="0" latinLnBrk="0">
              <a:buNone/>
              <a:defRPr lang="es-ES" sz="2000"/>
            </a:lvl5pPr>
            <a:lvl6pPr marL="2286000" indent="0" latinLnBrk="0">
              <a:buNone/>
              <a:defRPr lang="es-ES" sz="2000"/>
            </a:lvl6pPr>
            <a:lvl7pPr marL="2743200" indent="0" latinLnBrk="0">
              <a:buNone/>
              <a:defRPr lang="es-ES" sz="2000"/>
            </a:lvl7pPr>
            <a:lvl8pPr marL="3200400" indent="0" latinLnBrk="0">
              <a:buNone/>
              <a:defRPr lang="es-ES" sz="2000"/>
            </a:lvl8pPr>
            <a:lvl9pPr marL="3657600" indent="0" latinLnBrk="0">
              <a:buNone/>
              <a:defRPr lang="es-ES" sz="2000"/>
            </a:lvl9pPr>
          </a:lstStyle>
          <a:p>
            <a:r>
              <a:rPr lang="es-ES"/>
              <a:t>Haga clic en el icono para agregar una imagen</a:t>
            </a:r>
          </a:p>
        </p:txBody>
      </p:sp>
      <p:sp>
        <p:nvSpPr>
          <p:cNvPr id="31" name="Marcador de posición de imagen 2"/>
          <p:cNvSpPr>
            <a:spLocks noGrp="1"/>
          </p:cNvSpPr>
          <p:nvPr>
            <p:ph type="pic" idx="22"/>
          </p:nvPr>
        </p:nvSpPr>
        <p:spPr>
          <a:xfrm>
            <a:off x="7124699" y="2209800"/>
            <a:ext cx="2932113" cy="1134291"/>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es-ES" sz="1600"/>
            </a:lvl1pPr>
            <a:lvl2pPr marL="457200" indent="0" latinLnBrk="0">
              <a:buNone/>
              <a:defRPr lang="es-ES" sz="2800"/>
            </a:lvl2pPr>
            <a:lvl3pPr marL="914400" indent="0" latinLnBrk="0">
              <a:buNone/>
              <a:defRPr lang="es-ES" sz="2400"/>
            </a:lvl3pPr>
            <a:lvl4pPr marL="1371600" indent="0" latinLnBrk="0">
              <a:buNone/>
              <a:defRPr lang="es-ES" sz="2000"/>
            </a:lvl4pPr>
            <a:lvl5pPr marL="1828800" indent="0" latinLnBrk="0">
              <a:buNone/>
              <a:defRPr lang="es-ES" sz="2000"/>
            </a:lvl5pPr>
            <a:lvl6pPr marL="2286000" indent="0" latinLnBrk="0">
              <a:buNone/>
              <a:defRPr lang="es-ES" sz="2000"/>
            </a:lvl6pPr>
            <a:lvl7pPr marL="2743200" indent="0" latinLnBrk="0">
              <a:buNone/>
              <a:defRPr lang="es-ES" sz="2000"/>
            </a:lvl7pPr>
            <a:lvl8pPr marL="3200400" indent="0" latinLnBrk="0">
              <a:buNone/>
              <a:defRPr lang="es-ES" sz="2000"/>
            </a:lvl8pPr>
            <a:lvl9pPr marL="3657600" indent="0" latinLnBrk="0">
              <a:buNone/>
              <a:defRPr lang="es-ES" sz="2000"/>
            </a:lvl9pPr>
          </a:lstStyle>
          <a:p>
            <a:r>
              <a:rPr lang="es-ES"/>
              <a:t>Haga clic en el icono para agregar una imagen</a:t>
            </a:r>
          </a:p>
        </p:txBody>
      </p:sp>
      <p:cxnSp>
        <p:nvCxnSpPr>
          <p:cNvPr id="19" name="Conector recto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Conector recto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Marcador de posición de fecha 3"/>
          <p:cNvSpPr>
            <a:spLocks noGrp="1"/>
          </p:cNvSpPr>
          <p:nvPr>
            <p:ph type="dt" sz="half" idx="10"/>
          </p:nvPr>
        </p:nvSpPr>
        <p:spPr/>
        <p:txBody>
          <a:bodyPr/>
          <a:lstStyle/>
          <a:p>
            <a:fld id="{4509A250-FF31-4206-8172-F9D3106AACB1}" type="datetimeFigureOut">
              <a:t>28/05/2015</a:t>
            </a:fld>
            <a:endParaRPr lang="es-ES"/>
          </a:p>
        </p:txBody>
      </p:sp>
      <p:sp>
        <p:nvSpPr>
          <p:cNvPr id="4" name="Marcador de posición de pie de página 4"/>
          <p:cNvSpPr>
            <a:spLocks noGrp="1"/>
          </p:cNvSpPr>
          <p:nvPr>
            <p:ph type="ftr" sz="quarter" idx="11"/>
          </p:nvPr>
        </p:nvSpPr>
        <p:spPr/>
        <p:txBody>
          <a:bodyPr/>
          <a:lstStyle/>
          <a:p>
            <a:endParaRPr lang="es-ES"/>
          </a:p>
        </p:txBody>
      </p:sp>
      <p:sp>
        <p:nvSpPr>
          <p:cNvPr id="6" name="Marcador de posición de número de diapositiva 5"/>
          <p:cNvSpPr>
            <a:spLocks noGrp="1"/>
          </p:cNvSpPr>
          <p:nvPr>
            <p:ph type="sldNum" sz="quarter" idx="12"/>
          </p:nvPr>
        </p:nvSpPr>
        <p:spPr/>
        <p:txBody>
          <a:bodyPr/>
          <a:lstStyle/>
          <a:p>
            <a:fld id="{D57F1E4F-1CFF-5643-939E-02111984F565}" type="slidenum">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texto vertical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10"/>
          </p:nvPr>
        </p:nvSpPr>
        <p:spPr/>
        <p:txBody>
          <a:bodyPr/>
          <a:lstStyle/>
          <a:p>
            <a:fld id="{4509A250-FF31-4206-8172-F9D3106AACB1}" type="datetimeFigureOut">
              <a:t>28/05/2015</a:t>
            </a:fld>
            <a:endParaRPr lang="es-ES"/>
          </a:p>
        </p:txBody>
      </p:sp>
      <p:sp>
        <p:nvSpPr>
          <p:cNvPr id="5" name="Marcador de posición de pie de página 4"/>
          <p:cNvSpPr>
            <a:spLocks noGrp="1"/>
          </p:cNvSpPr>
          <p:nvPr>
            <p:ph type="ftr" sz="quarter" idx="11"/>
          </p:nvPr>
        </p:nvSpPr>
        <p:spPr/>
        <p:txBody>
          <a:bodyPr/>
          <a:lstStyle/>
          <a:p>
            <a:endParaRPr lang="es-ES"/>
          </a:p>
        </p:txBody>
      </p:sp>
      <p:sp>
        <p:nvSpPr>
          <p:cNvPr id="6" name="Marcador de posición de número de diapositiva 5"/>
          <p:cNvSpPr>
            <a:spLocks noGrp="1"/>
          </p:cNvSpPr>
          <p:nvPr>
            <p:ph type="sldNum" sz="quarter" idx="12"/>
          </p:nvPr>
        </p:nvSpPr>
        <p:spPr/>
        <p:txBody>
          <a:bodyPr/>
          <a:lstStyle/>
          <a:p>
            <a:fld id="{D57F1E4F-1CFF-5643-939E-02111984F565}" type="slidenum">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Título y texto verticale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p>
        </p:txBody>
      </p:sp>
      <p:sp>
        <p:nvSpPr>
          <p:cNvPr id="3" name="Marcador de posición de texto vertical 2"/>
          <p:cNvSpPr>
            <a:spLocks noGrp="1"/>
          </p:cNvSpPr>
          <p:nvPr>
            <p:ph type="body" orient="vert" idx="1"/>
          </p:nvPr>
        </p:nvSpPr>
        <p:spPr>
          <a:xfrm>
            <a:off x="652463" y="430213"/>
            <a:ext cx="7423149" cy="582612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10"/>
          </p:nvPr>
        </p:nvSpPr>
        <p:spPr/>
        <p:txBody>
          <a:bodyPr/>
          <a:lstStyle/>
          <a:p>
            <a:fld id="{4509A250-FF31-4206-8172-F9D3106AACB1}" type="datetimeFigureOut">
              <a:t>28/05/2015</a:t>
            </a:fld>
            <a:endParaRPr lang="es-ES"/>
          </a:p>
        </p:txBody>
      </p:sp>
      <p:sp>
        <p:nvSpPr>
          <p:cNvPr id="5" name="Marcador de posición de pie de página 4"/>
          <p:cNvSpPr>
            <a:spLocks noGrp="1"/>
          </p:cNvSpPr>
          <p:nvPr>
            <p:ph type="ftr" sz="quarter" idx="11"/>
          </p:nvPr>
        </p:nvSpPr>
        <p:spPr/>
        <p:txBody>
          <a:bodyPr/>
          <a:lstStyle/>
          <a:p>
            <a:endParaRPr lang="es-ES"/>
          </a:p>
        </p:txBody>
      </p:sp>
      <p:sp>
        <p:nvSpPr>
          <p:cNvPr id="6" name="Marcador de posición de número de diapositiva 5"/>
          <p:cNvSpPr>
            <a:spLocks noGrp="1"/>
          </p:cNvSpPr>
          <p:nvPr>
            <p:ph type="sldNum" sz="quarter" idx="12"/>
          </p:nvPr>
        </p:nvSpPr>
        <p:spPr/>
        <p:txBody>
          <a:bodyPr/>
          <a:lstStyle/>
          <a:p>
            <a:fld id="{D57F1E4F-1CFF-5643-939E-02111984F565}" type="slidenum">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contenido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posición de fecha 3"/>
          <p:cNvSpPr>
            <a:spLocks noGrp="1"/>
          </p:cNvSpPr>
          <p:nvPr>
            <p:ph type="dt" sz="half" idx="10"/>
          </p:nvPr>
        </p:nvSpPr>
        <p:spPr/>
        <p:txBody>
          <a:bodyPr/>
          <a:lstStyle/>
          <a:p>
            <a:fld id="{4509A250-FF31-4206-8172-F9D3106AACB1}" type="datetimeFigureOut">
              <a:t>28/05/2015</a:t>
            </a:fld>
            <a:endParaRPr lang="es-ES"/>
          </a:p>
        </p:txBody>
      </p:sp>
      <p:sp>
        <p:nvSpPr>
          <p:cNvPr id="5" name="Marcador de posición de pie de página 4"/>
          <p:cNvSpPr>
            <a:spLocks noGrp="1"/>
          </p:cNvSpPr>
          <p:nvPr>
            <p:ph type="ftr" sz="quarter" idx="11"/>
          </p:nvPr>
        </p:nvSpPr>
        <p:spPr/>
        <p:txBody>
          <a:bodyPr/>
          <a:lstStyle/>
          <a:p>
            <a:endParaRPr lang="es-ES"/>
          </a:p>
        </p:txBody>
      </p:sp>
      <p:sp>
        <p:nvSpPr>
          <p:cNvPr id="6" name="Marcador de posición de número de diapositiva 5"/>
          <p:cNvSpPr>
            <a:spLocks noGrp="1"/>
          </p:cNvSpPr>
          <p:nvPr>
            <p:ph type="sldNum" sz="quarter" idx="12"/>
          </p:nvPr>
        </p:nvSpPr>
        <p:spPr/>
        <p:txBody>
          <a:bodyPr/>
          <a:lstStyle/>
          <a:p>
            <a:fld id="{D57F1E4F-1CFF-5643-939E-02111984F565}" type="slidenum">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154956" y="2861733"/>
            <a:ext cx="8825657" cy="1915647"/>
          </a:xfrm>
        </p:spPr>
        <p:txBody>
          <a:bodyPr anchor="b"/>
          <a:lstStyle>
            <a:lvl1pPr algn="l" latinLnBrk="0">
              <a:defRPr lang="es-ES" sz="4000" b="0" cap="none"/>
            </a:lvl1pPr>
          </a:lstStyle>
          <a:p>
            <a:r>
              <a:rPr lang="es-ES"/>
              <a:t>Haga clic para modificar el estilo de título del patrón</a:t>
            </a:r>
          </a:p>
        </p:txBody>
      </p:sp>
      <p:sp>
        <p:nvSpPr>
          <p:cNvPr id="3" name="Marcador de posición de texto 2"/>
          <p:cNvSpPr>
            <a:spLocks noGrp="1"/>
          </p:cNvSpPr>
          <p:nvPr>
            <p:ph type="body" idx="1"/>
          </p:nvPr>
        </p:nvSpPr>
        <p:spPr>
          <a:xfrm>
            <a:off x="1154955" y="4777381"/>
            <a:ext cx="8825658" cy="860400"/>
          </a:xfrm>
        </p:spPr>
        <p:txBody>
          <a:bodyPr anchor="t"/>
          <a:lstStyle>
            <a:lvl1pPr marL="0" indent="0" algn="l" latinLnBrk="0">
              <a:buNone/>
              <a:defRPr lang="es-ES" sz="2000" cap="all">
                <a:solidFill>
                  <a:schemeClr val="bg2">
                    <a:lumMod val="40000"/>
                    <a:lumOff val="60000"/>
                  </a:schemeClr>
                </a:solidFill>
              </a:defRPr>
            </a:lvl1pPr>
            <a:lvl2pPr marL="457200" indent="0" latinLnBrk="0">
              <a:buNone/>
              <a:defRPr lang="es-ES" sz="1800">
                <a:solidFill>
                  <a:schemeClr val="tx1">
                    <a:tint val="75000"/>
                  </a:schemeClr>
                </a:solidFill>
              </a:defRPr>
            </a:lvl2pPr>
            <a:lvl3pPr marL="914400" indent="0" latinLnBrk="0">
              <a:buNone/>
              <a:defRPr lang="es-ES" sz="1600">
                <a:solidFill>
                  <a:schemeClr val="tx1">
                    <a:tint val="75000"/>
                  </a:schemeClr>
                </a:solidFill>
              </a:defRPr>
            </a:lvl3pPr>
            <a:lvl4pPr marL="1371600" indent="0" latinLnBrk="0">
              <a:buNone/>
              <a:defRPr lang="es-ES" sz="1400">
                <a:solidFill>
                  <a:schemeClr val="tx1">
                    <a:tint val="75000"/>
                  </a:schemeClr>
                </a:solidFill>
              </a:defRPr>
            </a:lvl4pPr>
            <a:lvl5pPr marL="1828800" indent="0" latinLnBrk="0">
              <a:buNone/>
              <a:defRPr lang="es-ES" sz="1400">
                <a:solidFill>
                  <a:schemeClr val="tx1">
                    <a:tint val="75000"/>
                  </a:schemeClr>
                </a:solidFill>
              </a:defRPr>
            </a:lvl5pPr>
            <a:lvl6pPr marL="2286000" indent="0" latinLnBrk="0">
              <a:buNone/>
              <a:defRPr lang="es-ES" sz="1400">
                <a:solidFill>
                  <a:schemeClr val="tx1">
                    <a:tint val="75000"/>
                  </a:schemeClr>
                </a:solidFill>
              </a:defRPr>
            </a:lvl6pPr>
            <a:lvl7pPr marL="2743200" indent="0" latinLnBrk="0">
              <a:buNone/>
              <a:defRPr lang="es-ES" sz="1400">
                <a:solidFill>
                  <a:schemeClr val="tx1">
                    <a:tint val="75000"/>
                  </a:schemeClr>
                </a:solidFill>
              </a:defRPr>
            </a:lvl7pPr>
            <a:lvl8pPr marL="3200400" indent="0" latinLnBrk="0">
              <a:buNone/>
              <a:defRPr lang="es-ES" sz="1400">
                <a:solidFill>
                  <a:schemeClr val="tx1">
                    <a:tint val="75000"/>
                  </a:schemeClr>
                </a:solidFill>
              </a:defRPr>
            </a:lvl8pPr>
            <a:lvl9pPr marL="3657600" indent="0" latinLnBrk="0">
              <a:buNone/>
              <a:defRPr lang="es-ES" sz="1400">
                <a:solidFill>
                  <a:schemeClr val="tx1">
                    <a:tint val="75000"/>
                  </a:schemeClr>
                </a:solidFill>
              </a:defRPr>
            </a:lvl9pPr>
          </a:lstStyle>
          <a:p>
            <a:pPr lvl="0"/>
            <a:r>
              <a:rPr lang="es-ES"/>
              <a:t>Haga clic para modificar los estilos de texto del patrón</a:t>
            </a:r>
          </a:p>
        </p:txBody>
      </p:sp>
      <p:sp>
        <p:nvSpPr>
          <p:cNvPr id="4" name="Marcador de posición de fecha 3"/>
          <p:cNvSpPr>
            <a:spLocks noGrp="1"/>
          </p:cNvSpPr>
          <p:nvPr>
            <p:ph type="dt" sz="half" idx="10"/>
          </p:nvPr>
        </p:nvSpPr>
        <p:spPr/>
        <p:txBody>
          <a:bodyPr/>
          <a:lstStyle/>
          <a:p>
            <a:fld id="{9796027F-7875-4030-9381-8BD8C4F21935}" type="datetimeFigureOut">
              <a:t>28/05/2015</a:t>
            </a:fld>
            <a:endParaRPr lang="es-ES"/>
          </a:p>
        </p:txBody>
      </p:sp>
      <p:sp>
        <p:nvSpPr>
          <p:cNvPr id="5" name="Marcador de posición de pie de página 4"/>
          <p:cNvSpPr>
            <a:spLocks noGrp="1"/>
          </p:cNvSpPr>
          <p:nvPr>
            <p:ph type="ftr" sz="quarter" idx="11"/>
          </p:nvPr>
        </p:nvSpPr>
        <p:spPr/>
        <p:txBody>
          <a:bodyPr/>
          <a:lstStyle/>
          <a:p>
            <a:endParaRPr lang="es-ES"/>
          </a:p>
        </p:txBody>
      </p:sp>
      <p:sp>
        <p:nvSpPr>
          <p:cNvPr id="6" name="Marcador de posición de número de diapositiva 5"/>
          <p:cNvSpPr>
            <a:spLocks noGrp="1"/>
          </p:cNvSpPr>
          <p:nvPr>
            <p:ph type="sldNum" sz="quarter" idx="12"/>
          </p:nvPr>
        </p:nvSpPr>
        <p:spPr/>
        <p:txBody>
          <a:bodyPr/>
          <a:lstStyle/>
          <a:p>
            <a:fld id="{D57F1E4F-1CFF-5643-939E-02111984F565}" type="slidenum">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de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contenido 2"/>
          <p:cNvSpPr>
            <a:spLocks noGrp="1"/>
          </p:cNvSpPr>
          <p:nvPr>
            <p:ph sz="half" idx="1"/>
          </p:nvPr>
        </p:nvSpPr>
        <p:spPr>
          <a:xfrm>
            <a:off x="1103312" y="2060575"/>
            <a:ext cx="4396339" cy="4195763"/>
          </a:xfrm>
        </p:spPr>
        <p:txBody>
          <a:bodyPr>
            <a:normAutofit/>
          </a:bodyPr>
          <a:lstStyle>
            <a:lvl1pPr latinLnBrk="0">
              <a:defRPr lang="es-ES" sz="1800"/>
            </a:lvl1pPr>
            <a:lvl2pPr latinLnBrk="0">
              <a:defRPr lang="es-ES" sz="1600"/>
            </a:lvl2pPr>
            <a:lvl3pPr latinLnBrk="0">
              <a:defRPr lang="es-ES" sz="1400"/>
            </a:lvl3pPr>
            <a:lvl4pPr latinLnBrk="0">
              <a:defRPr lang="es-ES" sz="1200"/>
            </a:lvl4pPr>
            <a:lvl5pPr latinLnBrk="0">
              <a:defRPr lang="es-ES" sz="1200"/>
            </a:lvl5pPr>
            <a:lvl6pPr latinLnBrk="0">
              <a:defRPr lang="es-ES" sz="1200"/>
            </a:lvl6pPr>
            <a:lvl7pPr latinLnBrk="0">
              <a:defRPr lang="es-ES" sz="1200"/>
            </a:lvl7pPr>
            <a:lvl8pPr latinLnBrk="0">
              <a:defRPr lang="es-ES" sz="1200"/>
            </a:lvl8pPr>
            <a:lvl9pPr latinLnBrk="0">
              <a:defRPr lang="es-ES"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contenido 3"/>
          <p:cNvSpPr>
            <a:spLocks noGrp="1"/>
          </p:cNvSpPr>
          <p:nvPr>
            <p:ph sz="half" idx="2"/>
          </p:nvPr>
        </p:nvSpPr>
        <p:spPr>
          <a:xfrm>
            <a:off x="5654493" y="2056092"/>
            <a:ext cx="4396341" cy="4200245"/>
          </a:xfrm>
        </p:spPr>
        <p:txBody>
          <a:bodyPr>
            <a:normAutofit/>
          </a:bodyPr>
          <a:lstStyle>
            <a:lvl1pPr latinLnBrk="0">
              <a:defRPr lang="es-ES" sz="1800"/>
            </a:lvl1pPr>
            <a:lvl2pPr latinLnBrk="0">
              <a:defRPr lang="es-ES" sz="1600"/>
            </a:lvl2pPr>
            <a:lvl3pPr latinLnBrk="0">
              <a:defRPr lang="es-ES" sz="1400"/>
            </a:lvl3pPr>
            <a:lvl4pPr latinLnBrk="0">
              <a:defRPr lang="es-ES" sz="1200"/>
            </a:lvl4pPr>
            <a:lvl5pPr latinLnBrk="0">
              <a:defRPr lang="es-ES" sz="1200"/>
            </a:lvl5pPr>
            <a:lvl6pPr latinLnBrk="0">
              <a:defRPr lang="es-ES" sz="1200"/>
            </a:lvl6pPr>
            <a:lvl7pPr latinLnBrk="0">
              <a:defRPr lang="es-ES" sz="1200"/>
            </a:lvl7pPr>
            <a:lvl8pPr latinLnBrk="0">
              <a:defRPr lang="es-ES" sz="1200"/>
            </a:lvl8pPr>
            <a:lvl9pPr latinLnBrk="0">
              <a:defRPr lang="es-ES"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posición de fecha 4"/>
          <p:cNvSpPr>
            <a:spLocks noGrp="1"/>
          </p:cNvSpPr>
          <p:nvPr>
            <p:ph type="dt" sz="half" idx="10"/>
          </p:nvPr>
        </p:nvSpPr>
        <p:spPr/>
        <p:txBody>
          <a:bodyPr/>
          <a:lstStyle/>
          <a:p>
            <a:fld id="{9796027F-7875-4030-9381-8BD8C4F21935}" type="datetimeFigureOut">
              <a:t>28/05/2015</a:t>
            </a:fld>
            <a:endParaRPr lang="es-ES"/>
          </a:p>
        </p:txBody>
      </p:sp>
      <p:sp>
        <p:nvSpPr>
          <p:cNvPr id="6" name="Marcador de posición de pie de página 5"/>
          <p:cNvSpPr>
            <a:spLocks noGrp="1"/>
          </p:cNvSpPr>
          <p:nvPr>
            <p:ph type="ftr" sz="quarter" idx="11"/>
          </p:nvPr>
        </p:nvSpPr>
        <p:spPr/>
        <p:txBody>
          <a:bodyPr/>
          <a:lstStyle/>
          <a:p>
            <a:endParaRPr lang="es-ES"/>
          </a:p>
        </p:txBody>
      </p:sp>
      <p:sp>
        <p:nvSpPr>
          <p:cNvPr id="7" name="Marcador de posición de número de diapositiva 6"/>
          <p:cNvSpPr>
            <a:spLocks noGrp="1"/>
          </p:cNvSpPr>
          <p:nvPr>
            <p:ph type="sldNum" sz="quarter" idx="12"/>
          </p:nvPr>
        </p:nvSpPr>
        <p:spPr/>
        <p:txBody>
          <a:bodyPr/>
          <a:lstStyle/>
          <a:p>
            <a:fld id="{D57F1E4F-1CFF-5643-939E-02111984F565}" type="slidenum">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latinLnBrk="0">
              <a:defRPr lang="es-ES"/>
            </a:lvl1pPr>
          </a:lstStyle>
          <a:p>
            <a:r>
              <a:rPr lang="es-ES"/>
              <a:t>Haga clic para modificar el estilo de título del patrón</a:t>
            </a:r>
          </a:p>
        </p:txBody>
      </p:sp>
      <p:sp>
        <p:nvSpPr>
          <p:cNvPr id="3" name="Marcador de posición de texto 2"/>
          <p:cNvSpPr>
            <a:spLocks noGrp="1"/>
          </p:cNvSpPr>
          <p:nvPr>
            <p:ph type="body" idx="1"/>
          </p:nvPr>
        </p:nvSpPr>
        <p:spPr>
          <a:xfrm>
            <a:off x="1103313" y="1905000"/>
            <a:ext cx="4396338" cy="576262"/>
          </a:xfrm>
        </p:spPr>
        <p:txBody>
          <a:bodyPr anchor="b">
            <a:noAutofit/>
          </a:bodyPr>
          <a:lstStyle>
            <a:lvl1pPr marL="0" indent="0" latinLnBrk="0">
              <a:buNone/>
              <a:defRPr lang="es-ES" sz="2400" b="0">
                <a:solidFill>
                  <a:schemeClr val="bg2">
                    <a:lumMod val="40000"/>
                    <a:lumOff val="60000"/>
                  </a:schemeClr>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4" name="Marcador de posición de contenido 3"/>
          <p:cNvSpPr>
            <a:spLocks noGrp="1"/>
          </p:cNvSpPr>
          <p:nvPr>
            <p:ph sz="half" idx="2"/>
          </p:nvPr>
        </p:nvSpPr>
        <p:spPr>
          <a:xfrm>
            <a:off x="1103312" y="2514600"/>
            <a:ext cx="4396339" cy="3741738"/>
          </a:xfrm>
        </p:spPr>
        <p:txBody>
          <a:bodyPr>
            <a:normAutofit/>
          </a:bodyPr>
          <a:lstStyle>
            <a:lvl1pPr latinLnBrk="0">
              <a:defRPr lang="es-ES" sz="1800"/>
            </a:lvl1pPr>
            <a:lvl2pPr latinLnBrk="0">
              <a:defRPr lang="es-ES" sz="1600"/>
            </a:lvl2pPr>
            <a:lvl3pPr latinLnBrk="0">
              <a:defRPr lang="es-ES" sz="1400"/>
            </a:lvl3pPr>
            <a:lvl4pPr latinLnBrk="0">
              <a:defRPr lang="es-ES" sz="1200"/>
            </a:lvl4pPr>
            <a:lvl5pPr latinLnBrk="0">
              <a:defRPr lang="es-ES" sz="1200"/>
            </a:lvl5pPr>
            <a:lvl6pPr latinLnBrk="0">
              <a:defRPr lang="es-ES" sz="1200"/>
            </a:lvl6pPr>
            <a:lvl7pPr latinLnBrk="0">
              <a:defRPr lang="es-ES" sz="1200"/>
            </a:lvl7pPr>
            <a:lvl8pPr latinLnBrk="0">
              <a:defRPr lang="es-ES" sz="1200"/>
            </a:lvl8pPr>
            <a:lvl9pPr latinLnBrk="0">
              <a:defRPr lang="es-ES"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posición de texto 4"/>
          <p:cNvSpPr>
            <a:spLocks noGrp="1"/>
          </p:cNvSpPr>
          <p:nvPr>
            <p:ph type="body" sz="quarter" idx="3"/>
          </p:nvPr>
        </p:nvSpPr>
        <p:spPr>
          <a:xfrm>
            <a:off x="5654495" y="1905000"/>
            <a:ext cx="4396339" cy="576262"/>
          </a:xfrm>
        </p:spPr>
        <p:txBody>
          <a:bodyPr anchor="b">
            <a:noAutofit/>
          </a:bodyPr>
          <a:lstStyle>
            <a:lvl1pPr marL="0" indent="0" latinLnBrk="0">
              <a:buNone/>
              <a:defRPr lang="es-ES" sz="2400" b="0">
                <a:solidFill>
                  <a:schemeClr val="bg2">
                    <a:lumMod val="40000"/>
                    <a:lumOff val="60000"/>
                  </a:schemeClr>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6" name="Marcador de posición de contenido 5"/>
          <p:cNvSpPr>
            <a:spLocks noGrp="1"/>
          </p:cNvSpPr>
          <p:nvPr>
            <p:ph sz="quarter" idx="4"/>
          </p:nvPr>
        </p:nvSpPr>
        <p:spPr>
          <a:xfrm>
            <a:off x="5654495" y="2514600"/>
            <a:ext cx="4396339" cy="3741738"/>
          </a:xfrm>
        </p:spPr>
        <p:txBody>
          <a:bodyPr>
            <a:normAutofit/>
          </a:bodyPr>
          <a:lstStyle>
            <a:lvl1pPr latinLnBrk="0">
              <a:defRPr lang="es-ES" sz="1800"/>
            </a:lvl1pPr>
            <a:lvl2pPr latinLnBrk="0">
              <a:defRPr lang="es-ES" sz="1600"/>
            </a:lvl2pPr>
            <a:lvl3pPr latinLnBrk="0">
              <a:defRPr lang="es-ES" sz="1400"/>
            </a:lvl3pPr>
            <a:lvl4pPr latinLnBrk="0">
              <a:defRPr lang="es-ES" sz="1200"/>
            </a:lvl4pPr>
            <a:lvl5pPr latinLnBrk="0">
              <a:defRPr lang="es-ES" sz="1200"/>
            </a:lvl5pPr>
            <a:lvl6pPr latinLnBrk="0">
              <a:defRPr lang="es-ES" sz="1200"/>
            </a:lvl6pPr>
            <a:lvl7pPr latinLnBrk="0">
              <a:defRPr lang="es-ES" sz="1200"/>
            </a:lvl7pPr>
            <a:lvl8pPr latinLnBrk="0">
              <a:defRPr lang="es-ES" sz="1200"/>
            </a:lvl8pPr>
            <a:lvl9pPr latinLnBrk="0">
              <a:defRPr lang="es-ES"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posición de fecha 6"/>
          <p:cNvSpPr>
            <a:spLocks noGrp="1"/>
          </p:cNvSpPr>
          <p:nvPr>
            <p:ph type="dt" sz="half" idx="10"/>
          </p:nvPr>
        </p:nvSpPr>
        <p:spPr/>
        <p:txBody>
          <a:bodyPr/>
          <a:lstStyle/>
          <a:p>
            <a:fld id="{9796027F-7875-4030-9381-8BD8C4F21935}" type="datetimeFigureOut">
              <a:t>28/05/2015</a:t>
            </a:fld>
            <a:endParaRPr lang="es-ES"/>
          </a:p>
        </p:txBody>
      </p:sp>
      <p:sp>
        <p:nvSpPr>
          <p:cNvPr id="8" name="Marcador de posición de pie de página 7"/>
          <p:cNvSpPr>
            <a:spLocks noGrp="1"/>
          </p:cNvSpPr>
          <p:nvPr>
            <p:ph type="ftr" sz="quarter" idx="11"/>
          </p:nvPr>
        </p:nvSpPr>
        <p:spPr/>
        <p:txBody>
          <a:bodyPr/>
          <a:lstStyle/>
          <a:p>
            <a:endParaRPr lang="es-ES"/>
          </a:p>
        </p:txBody>
      </p:sp>
      <p:sp>
        <p:nvSpPr>
          <p:cNvPr id="9" name="Marcador de posición de número de diapositiva 8"/>
          <p:cNvSpPr>
            <a:spLocks noGrp="1"/>
          </p:cNvSpPr>
          <p:nvPr>
            <p:ph type="sldNum" sz="quarter" idx="12"/>
          </p:nvPr>
        </p:nvSpPr>
        <p:spPr/>
        <p:txBody>
          <a:bodyPr/>
          <a:lstStyle/>
          <a:p>
            <a:fld id="{D57F1E4F-1CFF-5643-939E-02111984F565}" type="slidenum">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7" name="Marcador de posición de fecha 2"/>
          <p:cNvSpPr>
            <a:spLocks noGrp="1"/>
          </p:cNvSpPr>
          <p:nvPr>
            <p:ph type="dt" sz="half" idx="10"/>
          </p:nvPr>
        </p:nvSpPr>
        <p:spPr/>
        <p:txBody>
          <a:bodyPr/>
          <a:lstStyle/>
          <a:p>
            <a:fld id="{4509A250-FF31-4206-8172-F9D3106AACB1}" type="datetimeFigureOut">
              <a:t>28/05/2015</a:t>
            </a:fld>
            <a:endParaRPr lang="es-ES"/>
          </a:p>
        </p:txBody>
      </p:sp>
      <p:sp>
        <p:nvSpPr>
          <p:cNvPr id="5" name="Marcador de posición de pie de página 3"/>
          <p:cNvSpPr>
            <a:spLocks noGrp="1"/>
          </p:cNvSpPr>
          <p:nvPr>
            <p:ph type="ftr" sz="quarter" idx="11"/>
          </p:nvPr>
        </p:nvSpPr>
        <p:spPr/>
        <p:txBody>
          <a:bodyPr/>
          <a:lstStyle/>
          <a:p>
            <a:endParaRPr lang="es-ES"/>
          </a:p>
        </p:txBody>
      </p:sp>
      <p:sp>
        <p:nvSpPr>
          <p:cNvPr id="6" name="Marcador de posición de número de diapositiva 4"/>
          <p:cNvSpPr>
            <a:spLocks noGrp="1"/>
          </p:cNvSpPr>
          <p:nvPr>
            <p:ph type="sldNum" sz="quarter" idx="12"/>
          </p:nvPr>
        </p:nvSpPr>
        <p:spPr/>
        <p:txBody>
          <a:bodyPr/>
          <a:lstStyle/>
          <a:p>
            <a:fld id="{D57F1E4F-1CFF-5643-939E-02111984F565}" type="slidenum">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Marcador de posición de fecha 1"/>
          <p:cNvSpPr>
            <a:spLocks noGrp="1"/>
          </p:cNvSpPr>
          <p:nvPr>
            <p:ph type="dt" sz="half" idx="10"/>
          </p:nvPr>
        </p:nvSpPr>
        <p:spPr/>
        <p:txBody>
          <a:bodyPr/>
          <a:lstStyle/>
          <a:p>
            <a:fld id="{4509A250-FF31-4206-8172-F9D3106AACB1}" type="datetimeFigureOut">
              <a:t>28/05/2015</a:t>
            </a:fld>
            <a:endParaRPr lang="es-ES"/>
          </a:p>
        </p:txBody>
      </p:sp>
      <p:sp>
        <p:nvSpPr>
          <p:cNvPr id="5" name="Marcador de posición de pie de página 2"/>
          <p:cNvSpPr>
            <a:spLocks noGrp="1"/>
          </p:cNvSpPr>
          <p:nvPr>
            <p:ph type="ftr" sz="quarter" idx="11"/>
          </p:nvPr>
        </p:nvSpPr>
        <p:spPr/>
        <p:txBody>
          <a:bodyPr/>
          <a:lstStyle/>
          <a:p>
            <a:endParaRPr lang="es-ES"/>
          </a:p>
        </p:txBody>
      </p:sp>
      <p:sp>
        <p:nvSpPr>
          <p:cNvPr id="6" name="Marcador de posición de número de diapositiva 3"/>
          <p:cNvSpPr>
            <a:spLocks noGrp="1"/>
          </p:cNvSpPr>
          <p:nvPr>
            <p:ph type="sldNum" sz="quarter" idx="12"/>
          </p:nvPr>
        </p:nvSpPr>
        <p:spPr/>
        <p:txBody>
          <a:bodyPr/>
          <a:lstStyle/>
          <a:p>
            <a:fld id="{D57F1E4F-1CFF-5643-939E-02111984F565}" type="slidenum">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54953" y="1447800"/>
            <a:ext cx="3401064" cy="1447800"/>
          </a:xfrm>
        </p:spPr>
        <p:txBody>
          <a:bodyPr anchor="b"/>
          <a:lstStyle>
            <a:lvl1pPr algn="l" latinLnBrk="0">
              <a:defRPr lang="es-ES" sz="2400" b="0"/>
            </a:lvl1pPr>
          </a:lstStyle>
          <a:p>
            <a:r>
              <a:rPr lang="es-ES"/>
              <a:t>Haga clic para modificar el estilo de título del patrón</a:t>
            </a:r>
          </a:p>
        </p:txBody>
      </p:sp>
      <p:sp>
        <p:nvSpPr>
          <p:cNvPr id="3" name="Marcador de posición de contenido 2"/>
          <p:cNvSpPr>
            <a:spLocks noGrp="1"/>
          </p:cNvSpPr>
          <p:nvPr>
            <p:ph idx="1"/>
          </p:nvPr>
        </p:nvSpPr>
        <p:spPr>
          <a:xfrm>
            <a:off x="4784616" y="1447800"/>
            <a:ext cx="5195997" cy="4572000"/>
          </a:xfrm>
        </p:spPr>
        <p:txBody>
          <a:bodyPr anchor="ctr">
            <a:normAutofit/>
          </a:bodyPr>
          <a:lstStyle>
            <a:lvl1pPr latinLnBrk="0">
              <a:defRPr lang="es-ES" sz="2000"/>
            </a:lvl1pPr>
            <a:lvl2pPr latinLnBrk="0">
              <a:defRPr lang="es-ES" sz="1800"/>
            </a:lvl2pPr>
            <a:lvl3pPr latinLnBrk="0">
              <a:defRPr lang="es-ES" sz="1600"/>
            </a:lvl3pPr>
            <a:lvl4pPr latinLnBrk="0">
              <a:defRPr lang="es-ES" sz="1400"/>
            </a:lvl4pPr>
            <a:lvl5pPr latinLnBrk="0">
              <a:defRPr lang="es-ES" sz="1400"/>
            </a:lvl5pPr>
            <a:lvl6pPr latinLnBrk="0">
              <a:defRPr lang="es-ES" sz="1400"/>
            </a:lvl6pPr>
            <a:lvl7pPr latinLnBrk="0">
              <a:defRPr lang="es-ES" sz="1400"/>
            </a:lvl7pPr>
            <a:lvl8pPr latinLnBrk="0">
              <a:defRPr lang="es-ES" sz="1400"/>
            </a:lvl8pPr>
            <a:lvl9pPr latinLnBrk="0">
              <a:defRPr lang="es-ES"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texto 3"/>
          <p:cNvSpPr>
            <a:spLocks noGrp="1"/>
          </p:cNvSpPr>
          <p:nvPr>
            <p:ph type="body" sz="half" idx="2"/>
          </p:nvPr>
        </p:nvSpPr>
        <p:spPr>
          <a:xfrm>
            <a:off x="1154953" y="3129280"/>
            <a:ext cx="3401063" cy="2895599"/>
          </a:xfrm>
        </p:spPr>
        <p:txBody>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7" name="Marcador de posición de fecha 4"/>
          <p:cNvSpPr>
            <a:spLocks noGrp="1"/>
          </p:cNvSpPr>
          <p:nvPr>
            <p:ph type="dt" sz="half" idx="10"/>
          </p:nvPr>
        </p:nvSpPr>
        <p:spPr/>
        <p:txBody>
          <a:bodyPr/>
          <a:lstStyle/>
          <a:p>
            <a:fld id="{4509A250-FF31-4206-8172-F9D3106AACB1}" type="datetimeFigureOut">
              <a:t>28/05/2015</a:t>
            </a:fld>
            <a:endParaRPr lang="es-ES"/>
          </a:p>
        </p:txBody>
      </p:sp>
      <p:sp>
        <p:nvSpPr>
          <p:cNvPr id="5" name="Marcador de posición de pie de página 5"/>
          <p:cNvSpPr>
            <a:spLocks noGrp="1"/>
          </p:cNvSpPr>
          <p:nvPr>
            <p:ph type="ftr" sz="quarter" idx="11"/>
          </p:nvPr>
        </p:nvSpPr>
        <p:spPr/>
        <p:txBody>
          <a:bodyPr/>
          <a:lstStyle/>
          <a:p>
            <a:endParaRPr lang="es-ES"/>
          </a:p>
        </p:txBody>
      </p:sp>
      <p:sp>
        <p:nvSpPr>
          <p:cNvPr id="6" name="Marcador de posición de número de diapositiva 6"/>
          <p:cNvSpPr>
            <a:spLocks noGrp="1"/>
          </p:cNvSpPr>
          <p:nvPr>
            <p:ph type="sldNum" sz="quarter" idx="12"/>
          </p:nvPr>
        </p:nvSpPr>
        <p:spPr/>
        <p:txBody>
          <a:bodyPr/>
          <a:lstStyle/>
          <a:p>
            <a:fld id="{D57F1E4F-1CFF-5643-939E-02111984F565}" type="slidenum">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53907" y="1854192"/>
            <a:ext cx="5092906" cy="1574808"/>
          </a:xfrm>
        </p:spPr>
        <p:txBody>
          <a:bodyPr anchor="b">
            <a:normAutofit/>
          </a:bodyPr>
          <a:lstStyle>
            <a:lvl1pPr algn="l" latinLnBrk="0">
              <a:defRPr lang="es-ES" sz="3600" b="0"/>
            </a:lvl1pPr>
          </a:lstStyle>
          <a:p>
            <a:r>
              <a:rPr lang="es-ES"/>
              <a:t>Haga clic para modificar el estilo de título del patrón</a:t>
            </a:r>
          </a:p>
        </p:txBody>
      </p:sp>
      <p:sp>
        <p:nvSpPr>
          <p:cNvPr id="3" name="Marcador de posición de imagen 2"/>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es-ES" sz="1600"/>
            </a:lvl1pPr>
            <a:lvl2pPr marL="457200" indent="0" latinLnBrk="0">
              <a:buNone/>
              <a:defRPr lang="es-ES" sz="2800"/>
            </a:lvl2pPr>
            <a:lvl3pPr marL="914400" indent="0" latinLnBrk="0">
              <a:buNone/>
              <a:defRPr lang="es-ES" sz="2400"/>
            </a:lvl3pPr>
            <a:lvl4pPr marL="1371600" indent="0" latinLnBrk="0">
              <a:buNone/>
              <a:defRPr lang="es-ES" sz="2000"/>
            </a:lvl4pPr>
            <a:lvl5pPr marL="1828800" indent="0" latinLnBrk="0">
              <a:buNone/>
              <a:defRPr lang="es-ES" sz="2000"/>
            </a:lvl5pPr>
            <a:lvl6pPr marL="2286000" indent="0" latinLnBrk="0">
              <a:buNone/>
              <a:defRPr lang="es-ES" sz="2000"/>
            </a:lvl6pPr>
            <a:lvl7pPr marL="2743200" indent="0" latinLnBrk="0">
              <a:buNone/>
              <a:defRPr lang="es-ES" sz="2000"/>
            </a:lvl7pPr>
            <a:lvl8pPr marL="3200400" indent="0" latinLnBrk="0">
              <a:buNone/>
              <a:defRPr lang="es-ES" sz="2000"/>
            </a:lvl8pPr>
            <a:lvl9pPr marL="3657600" indent="0" latinLnBrk="0">
              <a:buNone/>
              <a:defRPr lang="es-ES" sz="2000"/>
            </a:lvl9pPr>
          </a:lstStyle>
          <a:p>
            <a:r>
              <a:rPr lang="es-ES"/>
              <a:t>Haga clic en el icono para agregar una imagen</a:t>
            </a:r>
          </a:p>
        </p:txBody>
      </p:sp>
      <p:sp>
        <p:nvSpPr>
          <p:cNvPr id="4" name="Marcador de posición de texto 3"/>
          <p:cNvSpPr>
            <a:spLocks noGrp="1"/>
          </p:cNvSpPr>
          <p:nvPr>
            <p:ph type="body" sz="half" idx="2"/>
          </p:nvPr>
        </p:nvSpPr>
        <p:spPr>
          <a:xfrm>
            <a:off x="1154954" y="3657600"/>
            <a:ext cx="5084979" cy="1371600"/>
          </a:xfrm>
        </p:spPr>
        <p:txBody>
          <a:bodyPr>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5" name="Marcador de posición de fecha 4"/>
          <p:cNvSpPr>
            <a:spLocks noGrp="1"/>
          </p:cNvSpPr>
          <p:nvPr>
            <p:ph type="dt" sz="half" idx="10"/>
          </p:nvPr>
        </p:nvSpPr>
        <p:spPr/>
        <p:txBody>
          <a:bodyPr/>
          <a:lstStyle/>
          <a:p>
            <a:fld id="{4509A250-FF31-4206-8172-F9D3106AACB1}" type="datetimeFigureOut">
              <a:t>28/05/2015</a:t>
            </a:fld>
            <a:endParaRPr lang="es-ES"/>
          </a:p>
        </p:txBody>
      </p:sp>
      <p:sp>
        <p:nvSpPr>
          <p:cNvPr id="6" name="Marcador de posición de pie de página 5"/>
          <p:cNvSpPr>
            <a:spLocks noGrp="1"/>
          </p:cNvSpPr>
          <p:nvPr>
            <p:ph type="ftr" sz="quarter" idx="11"/>
          </p:nvPr>
        </p:nvSpPr>
        <p:spPr/>
        <p:txBody>
          <a:bodyPr/>
          <a:lstStyle/>
          <a:p>
            <a:endParaRPr lang="es-ES"/>
          </a:p>
        </p:txBody>
      </p:sp>
      <p:sp>
        <p:nvSpPr>
          <p:cNvPr id="7" name="Marcador de posición de número de diapositiva 6"/>
          <p:cNvSpPr>
            <a:spLocks noGrp="1"/>
          </p:cNvSpPr>
          <p:nvPr>
            <p:ph type="sldNum" sz="quarter" idx="12"/>
          </p:nvPr>
        </p:nvSpPr>
        <p:spPr/>
        <p:txBody>
          <a:bodyPr/>
          <a:lstStyle/>
          <a:p>
            <a:fld id="{D57F1E4F-1CFF-5643-939E-02111984F565}" type="slidenum">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Imagen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Imagen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Óvalo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9" name="Imagen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Imagen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ángulo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 name="Marcador de posición de título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p>
        </p:txBody>
      </p:sp>
      <p:sp>
        <p:nvSpPr>
          <p:cNvPr id="3" name="Marcador de posición de texto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latinLnBrk="0">
              <a:defRPr lang="es-ES" sz="1100" b="0" i="0">
                <a:solidFill>
                  <a:schemeClr val="tx1">
                    <a:tint val="75000"/>
                    <a:alpha val="60000"/>
                  </a:schemeClr>
                </a:solidFill>
              </a:defRPr>
            </a:lvl1pPr>
          </a:lstStyle>
          <a:p>
            <a:fld id="{4AAD347D-5ACD-4C99-B74B-A9C85AD731AF}" type="datetimeFigureOut">
              <a:t>28/05/2015</a:t>
            </a:fld>
            <a:endParaRPr lang="es-ES"/>
          </a:p>
        </p:txBody>
      </p:sp>
      <p:sp>
        <p:nvSpPr>
          <p:cNvPr id="5" name="Marcador de posición de pie de página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latinLnBrk="0">
              <a:defRPr lang="es-ES" sz="1100" b="0" i="0">
                <a:solidFill>
                  <a:schemeClr val="tx1">
                    <a:tint val="75000"/>
                    <a:alpha val="60000"/>
                  </a:schemeClr>
                </a:solidFill>
              </a:defRPr>
            </a:lvl1pPr>
          </a:lstStyle>
          <a:p>
            <a:endParaRPr lang="es-ES"/>
          </a:p>
        </p:txBody>
      </p:sp>
      <p:sp>
        <p:nvSpPr>
          <p:cNvPr id="6" name="Marcador de posición de número de diapositiva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latinLnBrk="0">
              <a:defRPr lang="es-ES" sz="2800" b="0" i="0">
                <a:solidFill>
                  <a:schemeClr val="tx1">
                    <a:tint val="75000"/>
                  </a:schemeClr>
                </a:solidFill>
              </a:defRPr>
            </a:lvl1pPr>
          </a:lstStyle>
          <a:p>
            <a:fld id="{D57F1E4F-1CFF-5643-939E-02111984F565}" type="slidenum">
              <a:t>‹Nº›</a:t>
            </a:fld>
            <a:endParaRPr lang="es-E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3" r:id="rId14"/>
    <p:sldLayoutId id="2147483665" r:id="rId15"/>
    <p:sldLayoutId id="2147483669" r:id="rId16"/>
    <p:sldLayoutId id="2147483670" r:id="rId17"/>
    <p:sldLayoutId id="2147483658" r:id="rId18"/>
    <p:sldLayoutId id="2147483659"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200" rtl="0" eaLnBrk="1" latinLnBrk="0" hangingPunct="1">
        <a:spcBef>
          <a:spcPct val="0"/>
        </a:spcBef>
        <a:buNone/>
        <a:defRPr lang="es-ES" sz="4200" b="0" i="0" kern="1200">
          <a:solidFill>
            <a:schemeClr val="tx2"/>
          </a:solidFill>
          <a:latin typeface="+mj-lt"/>
          <a:ea typeface="+mj-ea"/>
          <a:cs typeface="+mj-cs"/>
        </a:defRPr>
      </a:lvl1pPr>
      <a:lvl2pPr eaLnBrk="1" latinLnBrk="0" hangingPunct="1">
        <a:defRPr lang="es-ES">
          <a:solidFill>
            <a:schemeClr val="tx2"/>
          </a:solidFill>
        </a:defRPr>
      </a:lvl2pPr>
      <a:lvl3pPr eaLnBrk="1" latinLnBrk="0" hangingPunct="1">
        <a:defRPr lang="es-ES">
          <a:solidFill>
            <a:schemeClr val="tx2"/>
          </a:solidFill>
        </a:defRPr>
      </a:lvl3pPr>
      <a:lvl4pPr eaLnBrk="1" latinLnBrk="0" hangingPunct="1">
        <a:defRPr lang="es-ES">
          <a:solidFill>
            <a:schemeClr val="tx2"/>
          </a:solidFill>
        </a:defRPr>
      </a:lvl4pPr>
      <a:lvl5pPr eaLnBrk="1" latinLnBrk="0" hangingPunct="1">
        <a:defRPr lang="es-ES">
          <a:solidFill>
            <a:schemeClr val="tx2"/>
          </a:solidFill>
        </a:defRPr>
      </a:lvl5pPr>
      <a:lvl6pPr eaLnBrk="1" latinLnBrk="0" hangingPunct="1">
        <a:defRPr lang="es-ES">
          <a:solidFill>
            <a:schemeClr val="tx2"/>
          </a:solidFill>
        </a:defRPr>
      </a:lvl6pPr>
      <a:lvl7pPr eaLnBrk="1" latinLnBrk="0" hangingPunct="1">
        <a:defRPr lang="es-ES">
          <a:solidFill>
            <a:schemeClr val="tx2"/>
          </a:solidFill>
        </a:defRPr>
      </a:lvl7pPr>
      <a:lvl8pPr eaLnBrk="1" latinLnBrk="0" hangingPunct="1">
        <a:defRPr lang="es-ES">
          <a:solidFill>
            <a:schemeClr val="tx2"/>
          </a:solidFill>
        </a:defRPr>
      </a:lvl8pPr>
      <a:lvl9pPr eaLnBrk="1" latinLnBrk="0" hangingPunct="1">
        <a:defRPr lang="es-ES">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es-ES"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es-ES"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es-ES"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es-ES"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es-ES"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es-ES"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es-ES"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es-ES"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es-ES" sz="1200" b="0" i="0" kern="1200">
          <a:solidFill>
            <a:schemeClr val="tx1"/>
          </a:solidFill>
          <a:latin typeface="+mj-lt"/>
          <a:ea typeface="+mj-ea"/>
          <a:cs typeface="+mj-cs"/>
        </a:defRPr>
      </a:lvl9pPr>
    </p:bodyStyle>
    <p:otherStyle>
      <a:defPPr>
        <a:defRPr lang="es-ES"/>
      </a:defPPr>
      <a:lvl1pPr marL="0" algn="l" defTabSz="457200" rtl="0" eaLnBrk="1" latinLnBrk="0" hangingPunct="1">
        <a:defRPr lang="es-ES" sz="1800" kern="1200">
          <a:solidFill>
            <a:schemeClr val="tx1"/>
          </a:solidFill>
          <a:latin typeface="+mn-lt"/>
          <a:ea typeface="+mn-ea"/>
          <a:cs typeface="+mn-cs"/>
        </a:defRPr>
      </a:lvl1pPr>
      <a:lvl2pPr marL="457200" algn="l" defTabSz="457200" rtl="0" eaLnBrk="1" latinLnBrk="0" hangingPunct="1">
        <a:defRPr lang="es-ES" sz="1800" kern="1200">
          <a:solidFill>
            <a:schemeClr val="tx1"/>
          </a:solidFill>
          <a:latin typeface="+mn-lt"/>
          <a:ea typeface="+mn-ea"/>
          <a:cs typeface="+mn-cs"/>
        </a:defRPr>
      </a:lvl2pPr>
      <a:lvl3pPr marL="914400" algn="l" defTabSz="457200" rtl="0" eaLnBrk="1" latinLnBrk="0" hangingPunct="1">
        <a:defRPr lang="es-ES" sz="1800" kern="1200">
          <a:solidFill>
            <a:schemeClr val="tx1"/>
          </a:solidFill>
          <a:latin typeface="+mn-lt"/>
          <a:ea typeface="+mn-ea"/>
          <a:cs typeface="+mn-cs"/>
        </a:defRPr>
      </a:lvl3pPr>
      <a:lvl4pPr marL="1371600" algn="l" defTabSz="457200" rtl="0" eaLnBrk="1" latinLnBrk="0" hangingPunct="1">
        <a:defRPr lang="es-ES" sz="1800" kern="1200">
          <a:solidFill>
            <a:schemeClr val="tx1"/>
          </a:solidFill>
          <a:latin typeface="+mn-lt"/>
          <a:ea typeface="+mn-ea"/>
          <a:cs typeface="+mn-cs"/>
        </a:defRPr>
      </a:lvl4pPr>
      <a:lvl5pPr marL="1828800" algn="l" defTabSz="457200" rtl="0" eaLnBrk="1" latinLnBrk="0" hangingPunct="1">
        <a:defRPr lang="es-ES" sz="1800" kern="1200">
          <a:solidFill>
            <a:schemeClr val="tx1"/>
          </a:solidFill>
          <a:latin typeface="+mn-lt"/>
          <a:ea typeface="+mn-ea"/>
          <a:cs typeface="+mn-cs"/>
        </a:defRPr>
      </a:lvl5pPr>
      <a:lvl6pPr marL="2286000" algn="l" defTabSz="457200" rtl="0" eaLnBrk="1" latinLnBrk="0" hangingPunct="1">
        <a:defRPr lang="es-ES" sz="1800" kern="1200">
          <a:solidFill>
            <a:schemeClr val="tx1"/>
          </a:solidFill>
          <a:latin typeface="+mn-lt"/>
          <a:ea typeface="+mn-ea"/>
          <a:cs typeface="+mn-cs"/>
        </a:defRPr>
      </a:lvl6pPr>
      <a:lvl7pPr marL="2743200" algn="l" defTabSz="457200" rtl="0" eaLnBrk="1" latinLnBrk="0" hangingPunct="1">
        <a:defRPr lang="es-ES" sz="1800" kern="1200">
          <a:solidFill>
            <a:schemeClr val="tx1"/>
          </a:solidFill>
          <a:latin typeface="+mn-lt"/>
          <a:ea typeface="+mn-ea"/>
          <a:cs typeface="+mn-cs"/>
        </a:defRPr>
      </a:lvl7pPr>
      <a:lvl8pPr marL="3200400" algn="l" defTabSz="457200" rtl="0" eaLnBrk="1" latinLnBrk="0" hangingPunct="1">
        <a:defRPr lang="es-ES" sz="1800" kern="1200">
          <a:solidFill>
            <a:schemeClr val="tx1"/>
          </a:solidFill>
          <a:latin typeface="+mn-lt"/>
          <a:ea typeface="+mn-ea"/>
          <a:cs typeface="+mn-cs"/>
        </a:defRPr>
      </a:lvl8pPr>
      <a:lvl9pPr marL="3657600" algn="l" defTabSz="457200" rtl="0" eaLnBrk="1" latinLnBrk="0" hangingPunct="1">
        <a:defRPr lang="es-ES"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a:spLocks noGrp="1"/>
          </p:cNvSpPr>
          <p:nvPr>
            <p:ph type="ctrTitle"/>
          </p:nvPr>
        </p:nvSpPr>
        <p:spPr>
          <a:xfrm>
            <a:off x="1155700" y="1447800"/>
            <a:ext cx="8824913" cy="2311871"/>
          </a:xfrm>
        </p:spPr>
        <p:txBody>
          <a:bodyPr/>
          <a:lstStyle/>
          <a:p>
            <a:r>
              <a:rPr lang="es-ES" sz="4400" dirty="0"/>
              <a:t>Capacidad: Técnica, Financiera, Tecnológica, Económica, Administrativa y Humana de la empresa</a:t>
            </a:r>
            <a:endParaRPr lang="es-ES"/>
          </a:p>
        </p:txBody>
      </p:sp>
      <p:sp>
        <p:nvSpPr>
          <p:cNvPr id="5" name="Rectángulo 4"/>
          <p:cNvSpPr>
            <a:spLocks noGrp="1"/>
          </p:cNvSpPr>
          <p:nvPr>
            <p:ph type="subTitle" idx="1"/>
          </p:nvPr>
        </p:nvSpPr>
        <p:spPr/>
        <p:txBody>
          <a:bodyPr>
            <a:normAutofit fontScale="70000" lnSpcReduction="20000"/>
          </a:bodyPr>
          <a:lstStyle/>
          <a:p>
            <a:endParaRPr lang="es-ES" dirty="0"/>
          </a:p>
          <a:p>
            <a:r>
              <a:rPr lang="es-ES" dirty="0" smtClean="0"/>
              <a:t>MONTIEL ARGUIJO JORGE ERIK</a:t>
            </a:r>
            <a:endParaRPr lang="es-ES" dirty="0"/>
          </a:p>
          <a:p>
            <a:r>
              <a:rPr lang="es-ES" dirty="0"/>
              <a:t>Velázquez CARREON EDUARDO</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Recursos </a:t>
            </a:r>
            <a:endParaRPr lang="es-ES" dirty="0"/>
          </a:p>
        </p:txBody>
      </p:sp>
      <p:sp>
        <p:nvSpPr>
          <p:cNvPr id="3" name="Marcador de contenido 2"/>
          <p:cNvSpPr>
            <a:spLocks noGrp="1"/>
          </p:cNvSpPr>
          <p:nvPr>
            <p:ph idx="1"/>
          </p:nvPr>
        </p:nvSpPr>
        <p:spPr/>
        <p:txBody>
          <a:bodyPr/>
          <a:lstStyle/>
          <a:p>
            <a:r>
              <a:rPr lang="es-MX" dirty="0"/>
              <a:t>Los recursos son activos de la empresa, y para lograr la referida ventaja competitiva han de trabajar juntos para crear capacidades organizativas (o rutina organizativa). De esta manera los recursos se transforman en capacidades, creando flujos para la empresa. </a:t>
            </a:r>
            <a:endParaRPr lang="es-AR" dirty="0"/>
          </a:p>
          <a:p>
            <a:pPr marL="0" indent="0">
              <a:buNone/>
            </a:pPr>
            <a:endParaRPr lang="es-ES" dirty="0"/>
          </a:p>
        </p:txBody>
      </p:sp>
    </p:spTree>
    <p:extLst>
      <p:ext uri="{BB962C8B-B14F-4D97-AF65-F5344CB8AC3E}">
        <p14:creationId xmlns:p14="http://schemas.microsoft.com/office/powerpoint/2010/main" val="3876288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Capacidad Técnica</a:t>
            </a:r>
            <a:endParaRPr lang="es-ES" dirty="0"/>
          </a:p>
        </p:txBody>
      </p:sp>
      <p:sp>
        <p:nvSpPr>
          <p:cNvPr id="3" name="Marcador de contenido 2"/>
          <p:cNvSpPr>
            <a:spLocks noGrp="1"/>
          </p:cNvSpPr>
          <p:nvPr>
            <p:ph idx="1"/>
          </p:nvPr>
        </p:nvSpPr>
        <p:spPr/>
        <p:txBody>
          <a:bodyPr/>
          <a:lstStyle/>
          <a:p>
            <a:endParaRPr lang="es-ES" dirty="0" smtClean="0"/>
          </a:p>
          <a:p>
            <a:endParaRPr lang="es-ES" dirty="0"/>
          </a:p>
          <a:p>
            <a:endParaRPr lang="es-ES" dirty="0" smtClean="0"/>
          </a:p>
          <a:p>
            <a:r>
              <a:rPr lang="es-ES" dirty="0" smtClean="0"/>
              <a:t>La Capacidad técnica esta esta constituida por el conjunto de conocimientos y habilidades que sustentan el proceso de producción.</a:t>
            </a:r>
            <a:endParaRPr lang="es-ES" dirty="0"/>
          </a:p>
        </p:txBody>
      </p:sp>
    </p:spTree>
    <p:extLst>
      <p:ext uri="{BB962C8B-B14F-4D97-AF65-F5344CB8AC3E}">
        <p14:creationId xmlns:p14="http://schemas.microsoft.com/office/powerpoint/2010/main" val="543599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investigación</a:t>
            </a:r>
            <a:endParaRPr lang="es-AR" dirty="0"/>
          </a:p>
        </p:txBody>
      </p:sp>
      <p:sp>
        <p:nvSpPr>
          <p:cNvPr id="3" name="2 Marcador de contenido"/>
          <p:cNvSpPr>
            <a:spLocks noGrp="1"/>
          </p:cNvSpPr>
          <p:nvPr>
            <p:ph idx="1"/>
          </p:nvPr>
        </p:nvSpPr>
        <p:spPr/>
        <p:txBody>
          <a:bodyPr/>
          <a:lstStyle/>
          <a:p>
            <a:r>
              <a:rPr lang="es-ES" dirty="0"/>
              <a:t>puede hacer referencia, según el contexto, a </a:t>
            </a:r>
            <a:r>
              <a:rPr lang="es-ES" dirty="0" smtClean="0"/>
              <a:t>la investigación</a:t>
            </a:r>
            <a:r>
              <a:rPr lang="es-ES" dirty="0"/>
              <a:t> en ciencias aplicadas o bien ciencia básica utilizada en el desarrollo de ingeniería, que persigue con la unión de ambas áreas un incremento de la innovación que conlleve un aumento en las ventas de las empresas.</a:t>
            </a:r>
            <a:endParaRPr lang="es-AR" dirty="0"/>
          </a:p>
        </p:txBody>
      </p:sp>
    </p:spTree>
    <p:extLst>
      <p:ext uri="{BB962C8B-B14F-4D97-AF65-F5344CB8AC3E}">
        <p14:creationId xmlns:p14="http://schemas.microsoft.com/office/powerpoint/2010/main" val="306864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innovación</a:t>
            </a:r>
            <a:endParaRPr lang="es-AR" dirty="0"/>
          </a:p>
        </p:txBody>
      </p:sp>
      <p:sp>
        <p:nvSpPr>
          <p:cNvPr id="3" name="2 Marcador de contenido"/>
          <p:cNvSpPr>
            <a:spLocks noGrp="1"/>
          </p:cNvSpPr>
          <p:nvPr>
            <p:ph idx="1"/>
          </p:nvPr>
        </p:nvSpPr>
        <p:spPr/>
        <p:txBody>
          <a:bodyPr/>
          <a:lstStyle/>
          <a:p>
            <a:r>
              <a:rPr lang="es-ES" dirty="0"/>
              <a:t>en el uso coloquial y general, el concepto se utiliza de manera específica en el sentido de nuevas propuestas, inventos y su implementación económica. En el sentido estricto, en cambio, se dice que de las ideas solo pueden resultar innovaciones luego de que ellas se implementan como nuevos productos, servicios o procedimientos, que realmente encuentran una aplicación exitosa, imponiéndose en el mercado a través de la </a:t>
            </a:r>
            <a:r>
              <a:rPr lang="es-ES" dirty="0" smtClean="0"/>
              <a:t>difusión.</a:t>
            </a:r>
            <a:endParaRPr lang="es-AR" dirty="0"/>
          </a:p>
        </p:txBody>
      </p:sp>
    </p:spTree>
    <p:extLst>
      <p:ext uri="{BB962C8B-B14F-4D97-AF65-F5344CB8AC3E}">
        <p14:creationId xmlns:p14="http://schemas.microsoft.com/office/powerpoint/2010/main" val="3782192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Ejecución</a:t>
            </a:r>
            <a:endParaRPr lang="es-AR" dirty="0"/>
          </a:p>
        </p:txBody>
      </p:sp>
      <p:sp>
        <p:nvSpPr>
          <p:cNvPr id="3" name="2 Marcador de contenido"/>
          <p:cNvSpPr>
            <a:spLocks noGrp="1"/>
          </p:cNvSpPr>
          <p:nvPr>
            <p:ph idx="1"/>
          </p:nvPr>
        </p:nvSpPr>
        <p:spPr/>
        <p:txBody>
          <a:bodyPr/>
          <a:lstStyle/>
          <a:p>
            <a:r>
              <a:rPr lang="es-ES" dirty="0"/>
              <a:t>Se trata de una reconfiguración profunda del proceso que se trate e implica una visión integral de la organización en la cual se desarrolla. Preguntas como: ¿por qué hacemos lo que hacemos? </a:t>
            </a:r>
            <a:r>
              <a:rPr lang="es-ES"/>
              <a:t>y ¿por qué lo hacemos como lo hacemos?, llevan a interpelarnos sobre los fundamentos de los procesos de trabajo.</a:t>
            </a:r>
            <a:endParaRPr lang="es-AR" dirty="0"/>
          </a:p>
        </p:txBody>
      </p:sp>
    </p:spTree>
    <p:extLst>
      <p:ext uri="{BB962C8B-B14F-4D97-AF65-F5344CB8AC3E}">
        <p14:creationId xmlns:p14="http://schemas.microsoft.com/office/powerpoint/2010/main" val="3933755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ó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DocumentoBibliotecaFormulario</Display>
  <Edit>DocumentoBibliotecaFormulario</Edit>
  <New>DocumentoBibliotecaFormulario</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Este valor indica el número de revisiones o de veces que se ha guardado. La aplicación es la responsable de actualizar este valor después de cada revisión.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2F7BC3D-343D-4DA0-9250-F5099A56683F}">
  <ds:schemaRefs>
    <ds:schemaRef ds:uri="http://schemas.microsoft.com/office/2006/documentManagement/types"/>
    <ds:schemaRef ds:uri="http://purl.org/dc/terms/"/>
    <ds:schemaRef ds:uri="http://schemas.microsoft.com/office/infopath/2007/PartnerControls"/>
    <ds:schemaRef ds:uri="http://www.w3.org/XML/1998/namespace"/>
    <ds:schemaRef ds:uri="http://purl.org/dc/elements/1.1/"/>
    <ds:schemaRef ds:uri="http://schemas.openxmlformats.org/package/2006/metadata/core-properti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F79BA7C2-4A1B-4334-9242-10ABBE6BB272}">
  <ds:schemaRefs>
    <ds:schemaRef ds:uri="http://schemas.microsoft.com/sharepoint/v3/contenttype/forms"/>
  </ds:schemaRefs>
</ds:datastoreItem>
</file>

<file path=customXml/itemProps3.xml><?xml version="1.0" encoding="utf-8"?>
<ds:datastoreItem xmlns:ds="http://schemas.openxmlformats.org/officeDocument/2006/customXml" ds:itemID="{E1E313E4-9D2E-4DE5-8A91-B07E8A8D6A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28</TotalTime>
  <Words>186</Words>
  <Application>Microsoft Office PowerPoint</Application>
  <PresentationFormat>Personalizado</PresentationFormat>
  <Paragraphs>20</Paragraphs>
  <Slides>6</Slides>
  <Notes>3</Notes>
  <HiddenSlides>0</HiddenSlides>
  <MMClips>0</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Ión</vt:lpstr>
      <vt:lpstr>Capacidad: Técnica, Financiera, Tecnológica, Económica, Administrativa y Humana de la empresa</vt:lpstr>
      <vt:lpstr>Recursos </vt:lpstr>
      <vt:lpstr>Capacidad Técnica</vt:lpstr>
      <vt:lpstr>investigación</vt:lpstr>
      <vt:lpstr>innovación</vt:lpstr>
      <vt:lpstr>Ejecución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Nombre de la empresa</dc:title>
  <dc:creator>Summer</dc:creator>
  <cp:lastModifiedBy>Usuario de Windows</cp:lastModifiedBy>
  <cp:revision>8</cp:revision>
  <dcterms:created xsi:type="dcterms:W3CDTF">2013-04-05T19:56:08Z</dcterms:created>
  <dcterms:modified xsi:type="dcterms:W3CDTF">2015-05-29T14:16:33Z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ies>
</file>