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81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7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29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47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0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5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29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60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47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8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E554-409D-495B-BEF2-BF3460EF4787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jonnyTest\Desktop\de-dibujos-animados-nube_17-4262352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97" y="4841655"/>
            <a:ext cx="2658289" cy="19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72 Flecha abajo"/>
          <p:cNvSpPr/>
          <p:nvPr/>
        </p:nvSpPr>
        <p:spPr>
          <a:xfrm rot="16200000">
            <a:off x="7285126" y="2223815"/>
            <a:ext cx="246017" cy="48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Flecha abajo"/>
          <p:cNvSpPr/>
          <p:nvPr/>
        </p:nvSpPr>
        <p:spPr>
          <a:xfrm rot="10800000">
            <a:off x="4587322" y="2072417"/>
            <a:ext cx="246017" cy="48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Flecha abajo"/>
          <p:cNvSpPr/>
          <p:nvPr/>
        </p:nvSpPr>
        <p:spPr>
          <a:xfrm>
            <a:off x="1967487" y="4098531"/>
            <a:ext cx="84233" cy="408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905196" y="260649"/>
            <a:ext cx="82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Remitente</a:t>
            </a:r>
            <a:endParaRPr lang="es-ES" sz="1000" dirty="0"/>
          </a:p>
        </p:txBody>
      </p:sp>
      <p:pic>
        <p:nvPicPr>
          <p:cNvPr id="1026" name="Picture 2" descr="C:\Users\jonnyTest\Desktop\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18" y="506869"/>
            <a:ext cx="29120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379939" y="60594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Destinatario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1168650" y="865284"/>
            <a:ext cx="89514" cy="20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86866" y="599783"/>
            <a:ext cx="122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MUA: agente usuario de correo</a:t>
            </a:r>
            <a:endParaRPr lang="es-ES" sz="1000" dirty="0"/>
          </a:p>
        </p:txBody>
      </p:sp>
      <p:pic>
        <p:nvPicPr>
          <p:cNvPr id="1027" name="Picture 3" descr="C:\Users\jonnyTest\Desktop\Apps-preferences-plugi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0" y="1610951"/>
            <a:ext cx="280325" cy="2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484728" y="1678097"/>
            <a:ext cx="56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Plugin</a:t>
            </a:r>
          </a:p>
        </p:txBody>
      </p:sp>
      <p:pic>
        <p:nvPicPr>
          <p:cNvPr id="1028" name="Picture 4" descr="C:\Users\jonnyTest\Desktop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6" y="1090211"/>
            <a:ext cx="40977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3008" y="1102562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Correo en claro</a:t>
            </a:r>
            <a:endParaRPr lang="es-ES" sz="1000" dirty="0"/>
          </a:p>
        </p:txBody>
      </p:sp>
      <p:sp>
        <p:nvSpPr>
          <p:cNvPr id="19" name="18 Flecha abajo"/>
          <p:cNvSpPr/>
          <p:nvPr/>
        </p:nvSpPr>
        <p:spPr>
          <a:xfrm>
            <a:off x="1155665" y="1381419"/>
            <a:ext cx="89514" cy="20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1083726" y="1939086"/>
            <a:ext cx="59848" cy="2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1289067" y="1939086"/>
            <a:ext cx="59848" cy="2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 rot="5400000">
            <a:off x="773489" y="1799335"/>
            <a:ext cx="45721" cy="69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 rot="5400000">
            <a:off x="1626306" y="1788761"/>
            <a:ext cx="45719" cy="71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abajo"/>
          <p:cNvSpPr/>
          <p:nvPr/>
        </p:nvSpPr>
        <p:spPr>
          <a:xfrm>
            <a:off x="404371" y="2123370"/>
            <a:ext cx="89514" cy="513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jonnyTest\Desktop\llav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04" y="2682575"/>
            <a:ext cx="391317" cy="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28 Flecha abajo"/>
          <p:cNvSpPr/>
          <p:nvPr/>
        </p:nvSpPr>
        <p:spPr>
          <a:xfrm>
            <a:off x="1962206" y="2123694"/>
            <a:ext cx="89514" cy="513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129799" y="2156645"/>
            <a:ext cx="56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Genera llave K</a:t>
            </a:r>
          </a:p>
        </p:txBody>
      </p:sp>
      <p:pic>
        <p:nvPicPr>
          <p:cNvPr id="1030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5" y="2708920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Flecha abajo"/>
          <p:cNvSpPr/>
          <p:nvPr/>
        </p:nvSpPr>
        <p:spPr>
          <a:xfrm rot="5400000">
            <a:off x="1221069" y="2343489"/>
            <a:ext cx="52733" cy="1127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880094" y="2637063"/>
            <a:ext cx="809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Cifra correo</a:t>
            </a:r>
            <a:endParaRPr lang="es-ES" sz="1000" dirty="0"/>
          </a:p>
        </p:txBody>
      </p:sp>
      <p:sp>
        <p:nvSpPr>
          <p:cNvPr id="34" name="33 Flecha abajo"/>
          <p:cNvSpPr/>
          <p:nvPr/>
        </p:nvSpPr>
        <p:spPr>
          <a:xfrm>
            <a:off x="1962206" y="3121795"/>
            <a:ext cx="89514" cy="513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2081454" y="3121795"/>
            <a:ext cx="112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Descomposición de llaves</a:t>
            </a:r>
            <a:endParaRPr lang="es-ES" sz="1000" dirty="0"/>
          </a:p>
        </p:txBody>
      </p:sp>
      <p:pic>
        <p:nvPicPr>
          <p:cNvPr id="1031" name="Picture 7" descr="C:\Users\jonnyTest\Desktop\llaves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19" y="3635013"/>
            <a:ext cx="534851" cy="42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Flecha abajo"/>
          <p:cNvSpPr/>
          <p:nvPr/>
        </p:nvSpPr>
        <p:spPr>
          <a:xfrm>
            <a:off x="404371" y="3121794"/>
            <a:ext cx="89514" cy="2107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C:\Users\jonnyTest\Desktop\ilustración-de-un-sello-del-email-12423253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t="5201" r="5561" b="14410"/>
          <a:stretch/>
        </p:blipFill>
        <p:spPr bwMode="auto">
          <a:xfrm>
            <a:off x="1084739" y="4249859"/>
            <a:ext cx="468504" cy="46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26113" y="412674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Firma</a:t>
            </a:r>
            <a:endParaRPr lang="es-ES" sz="1000" dirty="0"/>
          </a:p>
        </p:txBody>
      </p:sp>
      <p:sp>
        <p:nvSpPr>
          <p:cNvPr id="40" name="39 Flecha abajo"/>
          <p:cNvSpPr/>
          <p:nvPr/>
        </p:nvSpPr>
        <p:spPr>
          <a:xfrm rot="16200000">
            <a:off x="740358" y="4166547"/>
            <a:ext cx="52733" cy="576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3119227" y="4092639"/>
            <a:ext cx="1094101" cy="7122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42" name="Picture 8" descr="C:\Users\jonnyTest\Desktop\ilustración-de-un-sello-del-email-12423253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t="5201" r="5561" b="14410"/>
          <a:stretch/>
        </p:blipFill>
        <p:spPr bwMode="auto">
          <a:xfrm>
            <a:off x="3521127" y="4475115"/>
            <a:ext cx="290300" cy="28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Flecha abajo"/>
          <p:cNvSpPr/>
          <p:nvPr/>
        </p:nvSpPr>
        <p:spPr>
          <a:xfrm rot="16200000">
            <a:off x="2276278" y="3731604"/>
            <a:ext cx="60520" cy="150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439795" y="4841655"/>
            <a:ext cx="166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Envío por SMTP</a:t>
            </a:r>
            <a:endParaRPr lang="es-ES" sz="1000" dirty="0"/>
          </a:p>
        </p:txBody>
      </p:sp>
      <p:pic>
        <p:nvPicPr>
          <p:cNvPr id="1033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9" y="5254312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85" y="5255800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48 Flecha abajo"/>
          <p:cNvSpPr/>
          <p:nvPr/>
        </p:nvSpPr>
        <p:spPr>
          <a:xfrm rot="16200000">
            <a:off x="2077617" y="4821123"/>
            <a:ext cx="248002" cy="2026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0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28" y="5313514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32 CuadroTexto"/>
          <p:cNvSpPr txBox="1"/>
          <p:nvPr/>
        </p:nvSpPr>
        <p:spPr>
          <a:xfrm>
            <a:off x="1273850" y="5958387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a otro servidor de correos</a:t>
            </a:r>
          </a:p>
          <a:p>
            <a:endParaRPr lang="es-ES" dirty="0"/>
          </a:p>
        </p:txBody>
      </p:sp>
      <p:pic>
        <p:nvPicPr>
          <p:cNvPr id="1034" name="Picture 10" descr="C:\Users\jonnyTest\Desktop\ftp-segur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5" y="1112623"/>
            <a:ext cx="1411462" cy="9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52 Flecha abajo"/>
          <p:cNvSpPr/>
          <p:nvPr/>
        </p:nvSpPr>
        <p:spPr>
          <a:xfrm rot="16200000">
            <a:off x="3696302" y="1262470"/>
            <a:ext cx="246017" cy="731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3447902" y="1555189"/>
            <a:ext cx="243905" cy="250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4644008" y="2347284"/>
            <a:ext cx="2797102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63" name="Picture 2" descr="C:\Users\jonnyTest\Desktop\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21" y="466823"/>
            <a:ext cx="29120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64 CuadroTexto"/>
          <p:cNvSpPr txBox="1"/>
          <p:nvPr/>
        </p:nvSpPr>
        <p:spPr>
          <a:xfrm>
            <a:off x="5248475" y="306815"/>
            <a:ext cx="122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MUA: agente usuario de correo</a:t>
            </a:r>
            <a:endParaRPr lang="es-ES" sz="1000" dirty="0"/>
          </a:p>
        </p:txBody>
      </p:sp>
      <p:pic>
        <p:nvPicPr>
          <p:cNvPr id="66" name="Picture 3" descr="C:\Users\jonnyTest\Desktop\Apps-preferences-plugi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26" y="2308668"/>
            <a:ext cx="280325" cy="2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jonnyTest\Desktop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16" y="1055671"/>
            <a:ext cx="40977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68 CuadroTexto"/>
          <p:cNvSpPr txBox="1"/>
          <p:nvPr/>
        </p:nvSpPr>
        <p:spPr>
          <a:xfrm>
            <a:off x="6747087" y="170466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Correo en claro</a:t>
            </a:r>
            <a:endParaRPr lang="es-ES" sz="1000" dirty="0"/>
          </a:p>
        </p:txBody>
      </p:sp>
      <p:sp>
        <p:nvSpPr>
          <p:cNvPr id="70" name="69 Flecha abajo"/>
          <p:cNvSpPr/>
          <p:nvPr/>
        </p:nvSpPr>
        <p:spPr>
          <a:xfrm rot="10800000">
            <a:off x="7771074" y="1346878"/>
            <a:ext cx="102499" cy="961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3811427" y="331800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de llaves y firma</a:t>
            </a:r>
            <a:endParaRPr lang="es-ES" sz="1000" dirty="0"/>
          </a:p>
        </p:txBody>
      </p:sp>
      <p:sp>
        <p:nvSpPr>
          <p:cNvPr id="75" name="74 Flecha abajo"/>
          <p:cNvSpPr/>
          <p:nvPr/>
        </p:nvSpPr>
        <p:spPr>
          <a:xfrm rot="5400000" flipH="1">
            <a:off x="7731094" y="-233055"/>
            <a:ext cx="185650" cy="1718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Flecha abajo"/>
          <p:cNvSpPr/>
          <p:nvPr/>
        </p:nvSpPr>
        <p:spPr>
          <a:xfrm rot="16200000">
            <a:off x="6184488" y="5020572"/>
            <a:ext cx="213305" cy="1662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CuadroTexto"/>
          <p:cNvSpPr txBox="1"/>
          <p:nvPr/>
        </p:nvSpPr>
        <p:spPr>
          <a:xfrm>
            <a:off x="3819310" y="562254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Internet</a:t>
            </a:r>
            <a:endParaRPr lang="es-ES" dirty="0"/>
          </a:p>
        </p:txBody>
      </p:sp>
      <p:pic>
        <p:nvPicPr>
          <p:cNvPr id="79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45" y="5267478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80 Flecha abajo"/>
          <p:cNvSpPr/>
          <p:nvPr/>
        </p:nvSpPr>
        <p:spPr>
          <a:xfrm rot="10800000">
            <a:off x="7602695" y="2588991"/>
            <a:ext cx="464985" cy="2634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CuadroTexto"/>
          <p:cNvSpPr txBox="1"/>
          <p:nvPr/>
        </p:nvSpPr>
        <p:spPr>
          <a:xfrm>
            <a:off x="6421026" y="3651547"/>
            <a:ext cx="1602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Recepción de correos </a:t>
            </a:r>
            <a:endParaRPr lang="es-ES" sz="1000" dirty="0"/>
          </a:p>
        </p:txBody>
      </p:sp>
      <p:sp>
        <p:nvSpPr>
          <p:cNvPr id="83" name="82 CuadroTexto"/>
          <p:cNvSpPr txBox="1"/>
          <p:nvPr/>
        </p:nvSpPr>
        <p:spPr>
          <a:xfrm rot="16200000">
            <a:off x="7240354" y="375257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POP3 o IMAP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1036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40" y="1982110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50 CuadroTexto"/>
          <p:cNvSpPr txBox="1"/>
          <p:nvPr/>
        </p:nvSpPr>
        <p:spPr>
          <a:xfrm>
            <a:off x="8138364" y="106759"/>
            <a:ext cx="107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Resolver captchas</a:t>
            </a:r>
            <a:endParaRPr lang="es-ES" sz="1000" dirty="0"/>
          </a:p>
        </p:txBody>
      </p:sp>
      <p:pic>
        <p:nvPicPr>
          <p:cNvPr id="88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19" y="165555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5448161" y="2655100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de captchas </a:t>
            </a:r>
            <a:endParaRPr lang="es-ES" sz="1000" dirty="0"/>
          </a:p>
        </p:txBody>
      </p:sp>
      <p:pic>
        <p:nvPicPr>
          <p:cNvPr id="90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47" y="4169604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CuadroTexto"/>
          <p:cNvSpPr txBox="1"/>
          <p:nvPr/>
        </p:nvSpPr>
        <p:spPr>
          <a:xfrm>
            <a:off x="2087070" y="4032447"/>
            <a:ext cx="111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Generación de captchas</a:t>
            </a:r>
            <a:endParaRPr lang="es-ES" sz="1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728116" y="718859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llaves</a:t>
            </a:r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832336" y="6279261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correos</a:t>
            </a:r>
            <a:endParaRPr lang="es-ES" dirty="0"/>
          </a:p>
        </p:txBody>
      </p:sp>
      <p:sp>
        <p:nvSpPr>
          <p:cNvPr id="94" name="93 CuadroTexto"/>
          <p:cNvSpPr txBox="1"/>
          <p:nvPr/>
        </p:nvSpPr>
        <p:spPr>
          <a:xfrm>
            <a:off x="106611" y="6296941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correos</a:t>
            </a:r>
            <a:endParaRPr lang="es-ES" dirty="0"/>
          </a:p>
        </p:txBody>
      </p:sp>
      <p:sp>
        <p:nvSpPr>
          <p:cNvPr id="96" name="95 Flecha abajo"/>
          <p:cNvSpPr/>
          <p:nvPr/>
        </p:nvSpPr>
        <p:spPr>
          <a:xfrm rot="10800000">
            <a:off x="6719517" y="755073"/>
            <a:ext cx="113939" cy="498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96 Rectángulo"/>
          <p:cNvSpPr/>
          <p:nvPr/>
        </p:nvSpPr>
        <p:spPr>
          <a:xfrm rot="5400000">
            <a:off x="7148708" y="799278"/>
            <a:ext cx="52365" cy="85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Flecha abajo"/>
          <p:cNvSpPr/>
          <p:nvPr/>
        </p:nvSpPr>
        <p:spPr>
          <a:xfrm rot="5400000">
            <a:off x="8249095" y="2040841"/>
            <a:ext cx="151398" cy="69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"/>
          <p:cNvSpPr/>
          <p:nvPr/>
        </p:nvSpPr>
        <p:spPr>
          <a:xfrm>
            <a:off x="8549457" y="612113"/>
            <a:ext cx="133550" cy="181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181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68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Usuario de Windows</cp:lastModifiedBy>
  <cp:revision>8</cp:revision>
  <dcterms:created xsi:type="dcterms:W3CDTF">2015-04-24T00:12:28Z</dcterms:created>
  <dcterms:modified xsi:type="dcterms:W3CDTF">2015-11-26T03:33:55Z</dcterms:modified>
</cp:coreProperties>
</file>