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95" autoAdjust="0"/>
  </p:normalViewPr>
  <p:slideViewPr>
    <p:cSldViewPr>
      <p:cViewPr>
        <p:scale>
          <a:sx n="70" d="100"/>
          <a:sy n="70" d="100"/>
        </p:scale>
        <p:origin x="-1350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E554-409D-495B-BEF2-BF3460EF4787}" type="datetimeFigureOut">
              <a:rPr lang="es-ES" smtClean="0"/>
              <a:t>29/11/2015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A8ED-7464-4B32-9E15-AC419CAC82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981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E554-409D-495B-BEF2-BF3460EF4787}" type="datetimeFigureOut">
              <a:rPr lang="es-ES" smtClean="0"/>
              <a:t>29/11/2015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A8ED-7464-4B32-9E15-AC419CAC82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622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E554-409D-495B-BEF2-BF3460EF4787}" type="datetimeFigureOut">
              <a:rPr lang="es-ES" smtClean="0"/>
              <a:t>29/11/2015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A8ED-7464-4B32-9E15-AC419CAC82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370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E554-409D-495B-BEF2-BF3460EF4787}" type="datetimeFigureOut">
              <a:rPr lang="es-ES" smtClean="0"/>
              <a:t>29/11/2015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A8ED-7464-4B32-9E15-AC419CAC82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229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E554-409D-495B-BEF2-BF3460EF4787}" type="datetimeFigureOut">
              <a:rPr lang="es-ES" smtClean="0"/>
              <a:t>29/11/2015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A8ED-7464-4B32-9E15-AC419CAC82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3475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E554-409D-495B-BEF2-BF3460EF4787}" type="datetimeFigureOut">
              <a:rPr lang="es-ES" smtClean="0"/>
              <a:t>29/11/2015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A8ED-7464-4B32-9E15-AC419CAC82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106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E554-409D-495B-BEF2-BF3460EF4787}" type="datetimeFigureOut">
              <a:rPr lang="es-ES" smtClean="0"/>
              <a:t>29/11/2015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A8ED-7464-4B32-9E15-AC419CAC82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125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E554-409D-495B-BEF2-BF3460EF4787}" type="datetimeFigureOut">
              <a:rPr lang="es-ES" smtClean="0"/>
              <a:t>29/11/2015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A8ED-7464-4B32-9E15-AC419CAC82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729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E554-409D-495B-BEF2-BF3460EF4787}" type="datetimeFigureOut">
              <a:rPr lang="es-ES" smtClean="0"/>
              <a:t>29/11/2015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A8ED-7464-4B32-9E15-AC419CAC82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160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E554-409D-495B-BEF2-BF3460EF4787}" type="datetimeFigureOut">
              <a:rPr lang="es-ES" smtClean="0"/>
              <a:t>29/11/2015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A8ED-7464-4B32-9E15-AC419CAC82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747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E554-409D-495B-BEF2-BF3460EF4787}" type="datetimeFigureOut">
              <a:rPr lang="es-ES" smtClean="0"/>
              <a:t>29/11/2015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A8ED-7464-4B32-9E15-AC419CAC82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180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3E554-409D-495B-BEF2-BF3460EF4787}" type="datetimeFigureOut">
              <a:rPr lang="es-ES" smtClean="0"/>
              <a:t>29/11/2015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7A8ED-7464-4B32-9E15-AC419CAC82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41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jpeg"/><Relationship Id="rId7" Type="http://schemas.openxmlformats.org/officeDocument/2006/relationships/image" Target="../media/image1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 descr="C:\Users\jonnyTest\Desktop\de-dibujos-animados-nube_17-4262352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697" y="4841655"/>
            <a:ext cx="2658289" cy="194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72 Flecha abajo"/>
          <p:cNvSpPr/>
          <p:nvPr/>
        </p:nvSpPr>
        <p:spPr>
          <a:xfrm rot="16200000">
            <a:off x="7285126" y="2223815"/>
            <a:ext cx="246017" cy="484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60 Flecha abajo"/>
          <p:cNvSpPr/>
          <p:nvPr/>
        </p:nvSpPr>
        <p:spPr>
          <a:xfrm rot="10800000">
            <a:off x="4587322" y="2072417"/>
            <a:ext cx="246017" cy="484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44 Flecha abajo"/>
          <p:cNvSpPr/>
          <p:nvPr/>
        </p:nvSpPr>
        <p:spPr>
          <a:xfrm>
            <a:off x="1967487" y="4098531"/>
            <a:ext cx="84233" cy="408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905196" y="260649"/>
            <a:ext cx="827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Remitente</a:t>
            </a:r>
            <a:endParaRPr lang="es-ES" sz="1000" dirty="0"/>
          </a:p>
        </p:txBody>
      </p:sp>
      <p:pic>
        <p:nvPicPr>
          <p:cNvPr id="1026" name="Picture 2" descr="C:\Users\jonnyTest\Desktop\p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18" y="506869"/>
            <a:ext cx="291208" cy="29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6379939" y="60594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Destinatario</a:t>
            </a:r>
          </a:p>
        </p:txBody>
      </p:sp>
      <p:sp>
        <p:nvSpPr>
          <p:cNvPr id="5" name="4 Flecha abajo"/>
          <p:cNvSpPr/>
          <p:nvPr/>
        </p:nvSpPr>
        <p:spPr>
          <a:xfrm>
            <a:off x="1168650" y="865284"/>
            <a:ext cx="89514" cy="200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1486866" y="599783"/>
            <a:ext cx="1226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MUA: agente usuario de correo</a:t>
            </a:r>
            <a:endParaRPr lang="es-ES" sz="1000" dirty="0"/>
          </a:p>
        </p:txBody>
      </p:sp>
      <p:pic>
        <p:nvPicPr>
          <p:cNvPr id="1027" name="Picture 3" descr="C:\Users\jonnyTest\Desktop\Apps-preferences-plugin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40" y="1610951"/>
            <a:ext cx="280325" cy="28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1484728" y="1678097"/>
            <a:ext cx="566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Plugin</a:t>
            </a:r>
          </a:p>
        </p:txBody>
      </p:sp>
      <p:pic>
        <p:nvPicPr>
          <p:cNvPr id="1028" name="Picture 4" descr="C:\Users\jonnyTest\Desktop\emai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06" y="1090211"/>
            <a:ext cx="409778" cy="29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14 CuadroTexto"/>
          <p:cNvSpPr txBox="1"/>
          <p:nvPr/>
        </p:nvSpPr>
        <p:spPr>
          <a:xfrm>
            <a:off x="13008" y="1102562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Correo en claro</a:t>
            </a:r>
            <a:endParaRPr lang="es-ES" sz="1000" dirty="0"/>
          </a:p>
        </p:txBody>
      </p:sp>
      <p:sp>
        <p:nvSpPr>
          <p:cNvPr id="19" name="18 Flecha abajo"/>
          <p:cNvSpPr/>
          <p:nvPr/>
        </p:nvSpPr>
        <p:spPr>
          <a:xfrm>
            <a:off x="1155665" y="1381419"/>
            <a:ext cx="89514" cy="200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Rectángulo"/>
          <p:cNvSpPr/>
          <p:nvPr/>
        </p:nvSpPr>
        <p:spPr>
          <a:xfrm>
            <a:off x="1083726" y="1939086"/>
            <a:ext cx="59848" cy="23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Rectángulo"/>
          <p:cNvSpPr/>
          <p:nvPr/>
        </p:nvSpPr>
        <p:spPr>
          <a:xfrm>
            <a:off x="1289067" y="1939086"/>
            <a:ext cx="59848" cy="23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Rectángulo"/>
          <p:cNvSpPr/>
          <p:nvPr/>
        </p:nvSpPr>
        <p:spPr>
          <a:xfrm rot="5400000">
            <a:off x="773489" y="1799335"/>
            <a:ext cx="45721" cy="69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Rectángulo"/>
          <p:cNvSpPr/>
          <p:nvPr/>
        </p:nvSpPr>
        <p:spPr>
          <a:xfrm rot="5400000">
            <a:off x="1626306" y="1788761"/>
            <a:ext cx="45719" cy="715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Flecha abajo"/>
          <p:cNvSpPr/>
          <p:nvPr/>
        </p:nvSpPr>
        <p:spPr>
          <a:xfrm>
            <a:off x="404371" y="2123370"/>
            <a:ext cx="89514" cy="5135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9" name="Picture 5" descr="C:\Users\jonnyTest\Desktop\llav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304" y="2682575"/>
            <a:ext cx="391317" cy="38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28 Flecha abajo"/>
          <p:cNvSpPr/>
          <p:nvPr/>
        </p:nvSpPr>
        <p:spPr>
          <a:xfrm>
            <a:off x="1962206" y="2123694"/>
            <a:ext cx="89514" cy="513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2129799" y="2156645"/>
            <a:ext cx="563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Genera llave K</a:t>
            </a:r>
          </a:p>
        </p:txBody>
      </p:sp>
      <p:pic>
        <p:nvPicPr>
          <p:cNvPr id="1030" name="Picture 6" descr="C:\Users\jonnyTest\Desktop\email-archiving-security-300x30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75" y="2708920"/>
            <a:ext cx="396871" cy="39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31 Flecha abajo"/>
          <p:cNvSpPr/>
          <p:nvPr/>
        </p:nvSpPr>
        <p:spPr>
          <a:xfrm rot="5400000">
            <a:off x="1221069" y="2343489"/>
            <a:ext cx="52733" cy="11277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CuadroTexto"/>
          <p:cNvSpPr txBox="1"/>
          <p:nvPr/>
        </p:nvSpPr>
        <p:spPr>
          <a:xfrm>
            <a:off x="880094" y="2637063"/>
            <a:ext cx="8095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Cifra correo</a:t>
            </a:r>
            <a:endParaRPr lang="es-ES" sz="1000" dirty="0"/>
          </a:p>
        </p:txBody>
      </p:sp>
      <p:sp>
        <p:nvSpPr>
          <p:cNvPr id="34" name="33 Flecha abajo"/>
          <p:cNvSpPr/>
          <p:nvPr/>
        </p:nvSpPr>
        <p:spPr>
          <a:xfrm>
            <a:off x="1962206" y="3121795"/>
            <a:ext cx="89514" cy="513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CuadroTexto"/>
          <p:cNvSpPr txBox="1"/>
          <p:nvPr/>
        </p:nvSpPr>
        <p:spPr>
          <a:xfrm>
            <a:off x="2081454" y="3121795"/>
            <a:ext cx="1122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Descomposición de llaves</a:t>
            </a:r>
            <a:endParaRPr lang="es-ES" sz="1000" dirty="0"/>
          </a:p>
        </p:txBody>
      </p:sp>
      <p:pic>
        <p:nvPicPr>
          <p:cNvPr id="1031" name="Picture 7" descr="C:\Users\jonnyTest\Desktop\llavesl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819" y="3635013"/>
            <a:ext cx="534851" cy="42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36 Flecha abajo"/>
          <p:cNvSpPr/>
          <p:nvPr/>
        </p:nvSpPr>
        <p:spPr>
          <a:xfrm>
            <a:off x="404371" y="3121794"/>
            <a:ext cx="89514" cy="21074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2" name="Picture 8" descr="C:\Users\jonnyTest\Desktop\ilustración-de-un-sello-del-email-12423253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4" t="5201" r="5561" b="14410"/>
          <a:stretch/>
        </p:blipFill>
        <p:spPr bwMode="auto">
          <a:xfrm>
            <a:off x="1084739" y="4249859"/>
            <a:ext cx="468504" cy="46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27 CuadroTexto"/>
          <p:cNvSpPr txBox="1"/>
          <p:nvPr/>
        </p:nvSpPr>
        <p:spPr>
          <a:xfrm>
            <a:off x="526113" y="4126748"/>
            <a:ext cx="481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Firma</a:t>
            </a:r>
            <a:endParaRPr lang="es-ES" sz="1000" dirty="0"/>
          </a:p>
        </p:txBody>
      </p:sp>
      <p:sp>
        <p:nvSpPr>
          <p:cNvPr id="40" name="39 Flecha abajo"/>
          <p:cNvSpPr/>
          <p:nvPr/>
        </p:nvSpPr>
        <p:spPr>
          <a:xfrm rot="16200000">
            <a:off x="740358" y="4166547"/>
            <a:ext cx="52733" cy="576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Rectángulo redondeado"/>
          <p:cNvSpPr/>
          <p:nvPr/>
        </p:nvSpPr>
        <p:spPr>
          <a:xfrm>
            <a:off x="3119227" y="4092639"/>
            <a:ext cx="1094101" cy="7122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pic>
        <p:nvPicPr>
          <p:cNvPr id="42" name="Picture 8" descr="C:\Users\jonnyTest\Desktop\ilustración-de-un-sello-del-email-12423253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4" t="5201" r="5561" b="14410"/>
          <a:stretch/>
        </p:blipFill>
        <p:spPr bwMode="auto">
          <a:xfrm>
            <a:off x="3521127" y="4475115"/>
            <a:ext cx="290300" cy="28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43 Flecha abajo"/>
          <p:cNvSpPr/>
          <p:nvPr/>
        </p:nvSpPr>
        <p:spPr>
          <a:xfrm rot="16200000">
            <a:off x="2276278" y="3731604"/>
            <a:ext cx="60520" cy="15065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30 CuadroTexto"/>
          <p:cNvSpPr txBox="1"/>
          <p:nvPr/>
        </p:nvSpPr>
        <p:spPr>
          <a:xfrm>
            <a:off x="439795" y="4841655"/>
            <a:ext cx="1668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Envío por SMTP</a:t>
            </a:r>
            <a:endParaRPr lang="es-ES" sz="1000" dirty="0"/>
          </a:p>
        </p:txBody>
      </p:sp>
      <p:pic>
        <p:nvPicPr>
          <p:cNvPr id="1033" name="Picture 9" descr="C:\Users\jonnyTest\Desktop\servidor-de-email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39" y="5254312"/>
            <a:ext cx="1024949" cy="102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9" descr="C:\Users\jonnyTest\Desktop\servidor-de-email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385" y="5255800"/>
            <a:ext cx="1024949" cy="102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48 Flecha abajo"/>
          <p:cNvSpPr/>
          <p:nvPr/>
        </p:nvSpPr>
        <p:spPr>
          <a:xfrm rot="16200000">
            <a:off x="2077617" y="4821123"/>
            <a:ext cx="248002" cy="20265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0" name="Picture 6" descr="C:\Users\jonnyTest\Desktop\email-archiving-security-300x30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28" y="5313514"/>
            <a:ext cx="396871" cy="39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32 CuadroTexto"/>
          <p:cNvSpPr txBox="1"/>
          <p:nvPr/>
        </p:nvSpPr>
        <p:spPr>
          <a:xfrm>
            <a:off x="1273850" y="5958387"/>
            <a:ext cx="1845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Envío a otro servidor de correos</a:t>
            </a:r>
          </a:p>
          <a:p>
            <a:endParaRPr lang="es-ES" dirty="0"/>
          </a:p>
        </p:txBody>
      </p:sp>
      <p:pic>
        <p:nvPicPr>
          <p:cNvPr id="1034" name="Picture 10" descr="C:\Users\jonnyTest\Desktop\ftp-segur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875" y="1112623"/>
            <a:ext cx="1411462" cy="95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52 Flecha abajo"/>
          <p:cNvSpPr/>
          <p:nvPr/>
        </p:nvSpPr>
        <p:spPr>
          <a:xfrm rot="16200000">
            <a:off x="3696302" y="1262470"/>
            <a:ext cx="246017" cy="7312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34 Rectángulo"/>
          <p:cNvSpPr/>
          <p:nvPr/>
        </p:nvSpPr>
        <p:spPr>
          <a:xfrm>
            <a:off x="3447902" y="1555189"/>
            <a:ext cx="243905" cy="2507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8" name="37 CuadroTexto"/>
          <p:cNvSpPr txBox="1"/>
          <p:nvPr/>
        </p:nvSpPr>
        <p:spPr>
          <a:xfrm rot="16200000">
            <a:off x="2984748" y="2643074"/>
            <a:ext cx="1162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Conexión SSL</a:t>
            </a:r>
            <a:endParaRPr lang="es-ES" sz="1400" b="1" dirty="0">
              <a:solidFill>
                <a:schemeClr val="bg1"/>
              </a:solidFill>
            </a:endParaRPr>
          </a:p>
        </p:txBody>
      </p:sp>
      <p:sp>
        <p:nvSpPr>
          <p:cNvPr id="39" name="38 Rectángulo"/>
          <p:cNvSpPr/>
          <p:nvPr/>
        </p:nvSpPr>
        <p:spPr>
          <a:xfrm>
            <a:off x="4644008" y="2347284"/>
            <a:ext cx="2797102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62" name="61 CuadroTexto"/>
          <p:cNvSpPr txBox="1"/>
          <p:nvPr/>
        </p:nvSpPr>
        <p:spPr>
          <a:xfrm>
            <a:off x="5358655" y="2342976"/>
            <a:ext cx="1517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Conexión SSL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63" name="Picture 2" descr="C:\Users\jonnyTest\Desktop\p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621" y="466823"/>
            <a:ext cx="291208" cy="29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64 CuadroTexto"/>
          <p:cNvSpPr txBox="1"/>
          <p:nvPr/>
        </p:nvSpPr>
        <p:spPr>
          <a:xfrm>
            <a:off x="5248475" y="306815"/>
            <a:ext cx="1226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MUA: agente usuario de correo</a:t>
            </a:r>
            <a:endParaRPr lang="es-ES" sz="1000" dirty="0"/>
          </a:p>
        </p:txBody>
      </p:sp>
      <p:pic>
        <p:nvPicPr>
          <p:cNvPr id="66" name="Picture 3" descr="C:\Users\jonnyTest\Desktop\Apps-preferences-plugin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026" y="2308668"/>
            <a:ext cx="280325" cy="28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" descr="C:\Users\jonnyTest\Desktop\emai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316" y="1055671"/>
            <a:ext cx="409778" cy="29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68 CuadroTexto"/>
          <p:cNvSpPr txBox="1"/>
          <p:nvPr/>
        </p:nvSpPr>
        <p:spPr>
          <a:xfrm>
            <a:off x="6747087" y="1704661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Correo en claro</a:t>
            </a:r>
            <a:endParaRPr lang="es-ES" sz="1000" dirty="0"/>
          </a:p>
        </p:txBody>
      </p:sp>
      <p:sp>
        <p:nvSpPr>
          <p:cNvPr id="70" name="69 Flecha abajo"/>
          <p:cNvSpPr/>
          <p:nvPr/>
        </p:nvSpPr>
        <p:spPr>
          <a:xfrm rot="10800000">
            <a:off x="7771074" y="1346878"/>
            <a:ext cx="102499" cy="9617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40 CuadroTexto"/>
          <p:cNvSpPr txBox="1"/>
          <p:nvPr/>
        </p:nvSpPr>
        <p:spPr>
          <a:xfrm>
            <a:off x="3811427" y="3318000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Envío de llaves y firma</a:t>
            </a:r>
            <a:endParaRPr lang="es-ES" sz="1000" dirty="0"/>
          </a:p>
        </p:txBody>
      </p:sp>
      <p:sp>
        <p:nvSpPr>
          <p:cNvPr id="75" name="74 Flecha abajo"/>
          <p:cNvSpPr/>
          <p:nvPr/>
        </p:nvSpPr>
        <p:spPr>
          <a:xfrm rot="5400000" flipH="1">
            <a:off x="7731094" y="-233055"/>
            <a:ext cx="185650" cy="17181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76 Flecha abajo"/>
          <p:cNvSpPr/>
          <p:nvPr/>
        </p:nvSpPr>
        <p:spPr>
          <a:xfrm rot="16200000">
            <a:off x="6184488" y="5020572"/>
            <a:ext cx="213305" cy="1662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45 CuadroTexto"/>
          <p:cNvSpPr txBox="1"/>
          <p:nvPr/>
        </p:nvSpPr>
        <p:spPr>
          <a:xfrm>
            <a:off x="3819310" y="5622540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Internet</a:t>
            </a:r>
            <a:endParaRPr lang="es-ES" dirty="0"/>
          </a:p>
        </p:txBody>
      </p:sp>
      <p:pic>
        <p:nvPicPr>
          <p:cNvPr id="79" name="Picture 6" descr="C:\Users\jonnyTest\Desktop\email-archiving-security-300x30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45" y="5267478"/>
            <a:ext cx="396871" cy="39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80 Flecha abajo"/>
          <p:cNvSpPr/>
          <p:nvPr/>
        </p:nvSpPr>
        <p:spPr>
          <a:xfrm rot="10800000">
            <a:off x="7602695" y="2588991"/>
            <a:ext cx="464985" cy="26349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46 CuadroTexto"/>
          <p:cNvSpPr txBox="1"/>
          <p:nvPr/>
        </p:nvSpPr>
        <p:spPr>
          <a:xfrm>
            <a:off x="6421026" y="3651547"/>
            <a:ext cx="1602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Recepción de correos </a:t>
            </a:r>
            <a:endParaRPr lang="es-ES" sz="1000" dirty="0"/>
          </a:p>
        </p:txBody>
      </p:sp>
      <p:sp>
        <p:nvSpPr>
          <p:cNvPr id="83" name="82 CuadroTexto"/>
          <p:cNvSpPr txBox="1"/>
          <p:nvPr/>
        </p:nvSpPr>
        <p:spPr>
          <a:xfrm rot="16200000">
            <a:off x="7533703" y="3752574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POP3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1036" name="Picture 12" descr="C:\Users\jonnyTest\Desktop\captcha_banner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740" y="1982110"/>
            <a:ext cx="705679" cy="28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50 CuadroTexto"/>
          <p:cNvSpPr txBox="1"/>
          <p:nvPr/>
        </p:nvSpPr>
        <p:spPr>
          <a:xfrm>
            <a:off x="8138364" y="106759"/>
            <a:ext cx="1071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Resolver captchas</a:t>
            </a:r>
            <a:endParaRPr lang="es-ES" sz="1000" dirty="0"/>
          </a:p>
        </p:txBody>
      </p:sp>
      <p:pic>
        <p:nvPicPr>
          <p:cNvPr id="88" name="Picture 12" descr="C:\Users\jonnyTest\Desktop\captcha_banner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019" y="165555"/>
            <a:ext cx="705679" cy="28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88 CuadroTexto"/>
          <p:cNvSpPr txBox="1"/>
          <p:nvPr/>
        </p:nvSpPr>
        <p:spPr>
          <a:xfrm>
            <a:off x="5448161" y="2655100"/>
            <a:ext cx="11448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Envío de captchas </a:t>
            </a:r>
            <a:endParaRPr lang="es-ES" sz="1000" dirty="0"/>
          </a:p>
        </p:txBody>
      </p:sp>
      <p:pic>
        <p:nvPicPr>
          <p:cNvPr id="90" name="Picture 12" descr="C:\Users\jonnyTest\Desktop\captcha_banner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847" y="4169604"/>
            <a:ext cx="705679" cy="28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51 CuadroTexto"/>
          <p:cNvSpPr txBox="1"/>
          <p:nvPr/>
        </p:nvSpPr>
        <p:spPr>
          <a:xfrm>
            <a:off x="2087070" y="4032447"/>
            <a:ext cx="111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Generación de captchas</a:t>
            </a:r>
            <a:endParaRPr lang="es-ES" sz="1000" dirty="0"/>
          </a:p>
        </p:txBody>
      </p:sp>
      <p:sp>
        <p:nvSpPr>
          <p:cNvPr id="54" name="53 CuadroTexto"/>
          <p:cNvSpPr txBox="1"/>
          <p:nvPr/>
        </p:nvSpPr>
        <p:spPr>
          <a:xfrm>
            <a:off x="3728116" y="718859"/>
            <a:ext cx="1831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Servidor de llaves</a:t>
            </a:r>
            <a:endParaRPr lang="es-ES" dirty="0"/>
          </a:p>
        </p:txBody>
      </p:sp>
      <p:sp>
        <p:nvSpPr>
          <p:cNvPr id="93" name="92 CuadroTexto"/>
          <p:cNvSpPr txBox="1"/>
          <p:nvPr/>
        </p:nvSpPr>
        <p:spPr>
          <a:xfrm>
            <a:off x="6832336" y="6279261"/>
            <a:ext cx="2014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Servidor de correos</a:t>
            </a:r>
            <a:endParaRPr lang="es-ES" dirty="0"/>
          </a:p>
        </p:txBody>
      </p:sp>
      <p:sp>
        <p:nvSpPr>
          <p:cNvPr id="94" name="93 CuadroTexto"/>
          <p:cNvSpPr txBox="1"/>
          <p:nvPr/>
        </p:nvSpPr>
        <p:spPr>
          <a:xfrm>
            <a:off x="106611" y="6296941"/>
            <a:ext cx="2014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Servidor de correos</a:t>
            </a:r>
            <a:endParaRPr lang="es-ES" dirty="0"/>
          </a:p>
        </p:txBody>
      </p:sp>
      <p:sp>
        <p:nvSpPr>
          <p:cNvPr id="96" name="95 Flecha abajo"/>
          <p:cNvSpPr/>
          <p:nvPr/>
        </p:nvSpPr>
        <p:spPr>
          <a:xfrm rot="10800000">
            <a:off x="6719517" y="755073"/>
            <a:ext cx="113939" cy="498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96 Rectángulo"/>
          <p:cNvSpPr/>
          <p:nvPr/>
        </p:nvSpPr>
        <p:spPr>
          <a:xfrm rot="5400000">
            <a:off x="7148708" y="799278"/>
            <a:ext cx="52365" cy="855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97 Flecha abajo"/>
          <p:cNvSpPr/>
          <p:nvPr/>
        </p:nvSpPr>
        <p:spPr>
          <a:xfrm rot="5400000">
            <a:off x="8249095" y="2040841"/>
            <a:ext cx="151398" cy="6988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98 Rectángulo"/>
          <p:cNvSpPr/>
          <p:nvPr/>
        </p:nvSpPr>
        <p:spPr>
          <a:xfrm>
            <a:off x="8549457" y="612113"/>
            <a:ext cx="133550" cy="181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618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5" descr="C:\Users\jonnyTest\Desktop\llav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519" y="3991347"/>
            <a:ext cx="610380" cy="60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C:\Users\jonnyTest\Desktop\email-archiving-security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87" y="5421676"/>
            <a:ext cx="814758" cy="81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9" descr="C:\Users\jonnyTest\Desktop\servidor-de-emai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849" y="5716261"/>
            <a:ext cx="666018" cy="66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9" descr="C:\Users\jonnyTest\Desktop\servidor-de-emai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820" y="5716261"/>
            <a:ext cx="666018" cy="66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40 Flecha abajo"/>
          <p:cNvSpPr/>
          <p:nvPr/>
        </p:nvSpPr>
        <p:spPr>
          <a:xfrm rot="16200000">
            <a:off x="4417045" y="5432155"/>
            <a:ext cx="248002" cy="123423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4" name="Picture 10" descr="C:\Users\jonnyTest\Desktop\ftp-segur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697" y="3733573"/>
            <a:ext cx="1411462" cy="95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C:\Users\jonnyTest\Desktop\emai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5" y="2699812"/>
            <a:ext cx="924761" cy="65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2" descr="C:\Users\jonnyTest\Desktop\captcha_bann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009" y="2849376"/>
            <a:ext cx="705679" cy="28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2" descr="C:\Users\jonnyTest\Desktop\captcha_banner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588" y="1259379"/>
            <a:ext cx="705679" cy="28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28" y="4016084"/>
            <a:ext cx="571276" cy="574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7" name="Picture 2" descr="C:\Users\jonnyTest\Downloads\Alice-In-Wonderland-23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6" y="424390"/>
            <a:ext cx="1058239" cy="158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3" descr="C:\Users\jonnyTest\Downloads\Bob_at_Easel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07" y="734828"/>
            <a:ext cx="1035234" cy="158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78 Título"/>
          <p:cNvSpPr>
            <a:spLocks noGrp="1"/>
          </p:cNvSpPr>
          <p:nvPr>
            <p:ph type="title"/>
          </p:nvPr>
        </p:nvSpPr>
        <p:spPr>
          <a:xfrm>
            <a:off x="447132" y="58275"/>
            <a:ext cx="8229600" cy="1143000"/>
          </a:xfrm>
        </p:spPr>
        <p:txBody>
          <a:bodyPr/>
          <a:lstStyle/>
          <a:p>
            <a:r>
              <a:rPr lang="es-ES" dirty="0" smtClean="0"/>
              <a:t>Esquema propuesto.</a:t>
            </a:r>
            <a:endParaRPr lang="es-ES" dirty="0"/>
          </a:p>
        </p:txBody>
      </p:sp>
      <p:pic>
        <p:nvPicPr>
          <p:cNvPr id="81" name="Picture 2" descr="C:\Users\Administrador\Pictures\consistent-hashin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857" y="2749414"/>
            <a:ext cx="355253" cy="35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C:\Users\Administrador\Pictures\consistent-hashing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776" y="1205753"/>
            <a:ext cx="355253" cy="35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486" y="4015857"/>
            <a:ext cx="571276" cy="574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5" name="Picture 5" descr="C:\Users\jonnyTest\Desktop\llav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313" y="3981609"/>
            <a:ext cx="610380" cy="60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4" descr="C:\Users\jonnyTest\Desktop\emai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743" y="3019358"/>
            <a:ext cx="924761" cy="65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C:\Users\jonnyTest\Desktop\email-archiving-security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744" y="5411169"/>
            <a:ext cx="814758" cy="81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87 Flecha abajo"/>
          <p:cNvSpPr/>
          <p:nvPr/>
        </p:nvSpPr>
        <p:spPr>
          <a:xfrm rot="16200000">
            <a:off x="6888891" y="4922417"/>
            <a:ext cx="248002" cy="225370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88 Flecha abajo"/>
          <p:cNvSpPr/>
          <p:nvPr/>
        </p:nvSpPr>
        <p:spPr>
          <a:xfrm rot="16200000">
            <a:off x="1966996" y="4922418"/>
            <a:ext cx="248002" cy="225370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89 Flecha abajo"/>
          <p:cNvSpPr/>
          <p:nvPr/>
        </p:nvSpPr>
        <p:spPr>
          <a:xfrm>
            <a:off x="432764" y="2091805"/>
            <a:ext cx="248002" cy="617115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90 Flecha abajo"/>
          <p:cNvSpPr/>
          <p:nvPr/>
        </p:nvSpPr>
        <p:spPr>
          <a:xfrm>
            <a:off x="439624" y="4590695"/>
            <a:ext cx="248002" cy="82047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91 Flecha abajo"/>
          <p:cNvSpPr/>
          <p:nvPr/>
        </p:nvSpPr>
        <p:spPr>
          <a:xfrm rot="10800000">
            <a:off x="8423123" y="4586066"/>
            <a:ext cx="248002" cy="82047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92 Flecha abajo"/>
          <p:cNvSpPr/>
          <p:nvPr/>
        </p:nvSpPr>
        <p:spPr>
          <a:xfrm>
            <a:off x="439624" y="3321322"/>
            <a:ext cx="241142" cy="694762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93 Flecha abajo"/>
          <p:cNvSpPr/>
          <p:nvPr/>
        </p:nvSpPr>
        <p:spPr>
          <a:xfrm rot="10800000">
            <a:off x="8423123" y="2428280"/>
            <a:ext cx="248002" cy="617115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94 Flecha abajo"/>
          <p:cNvSpPr/>
          <p:nvPr/>
        </p:nvSpPr>
        <p:spPr>
          <a:xfrm rot="10800000">
            <a:off x="8429983" y="3599053"/>
            <a:ext cx="248002" cy="443068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5" name="104 Flecha abajo"/>
          <p:cNvSpPr/>
          <p:nvPr/>
        </p:nvSpPr>
        <p:spPr>
          <a:xfrm rot="5400000">
            <a:off x="1228661" y="3793130"/>
            <a:ext cx="248002" cy="102051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107 Flecha abajo"/>
          <p:cNvSpPr/>
          <p:nvPr/>
        </p:nvSpPr>
        <p:spPr>
          <a:xfrm rot="16200000">
            <a:off x="7579877" y="3735968"/>
            <a:ext cx="248002" cy="111521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9" name="108 Flecha abajo"/>
          <p:cNvSpPr/>
          <p:nvPr/>
        </p:nvSpPr>
        <p:spPr>
          <a:xfrm rot="10800000">
            <a:off x="4293044" y="1541898"/>
            <a:ext cx="248002" cy="219167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0" name="109 Flecha abajo"/>
          <p:cNvSpPr/>
          <p:nvPr/>
        </p:nvSpPr>
        <p:spPr>
          <a:xfrm rot="1765920">
            <a:off x="5175269" y="1451115"/>
            <a:ext cx="248002" cy="252491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1" name="110 Flecha abajo"/>
          <p:cNvSpPr/>
          <p:nvPr/>
        </p:nvSpPr>
        <p:spPr>
          <a:xfrm rot="20817561">
            <a:off x="6321712" y="1626501"/>
            <a:ext cx="248002" cy="2373379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2" name="111 Flecha abajo"/>
          <p:cNvSpPr/>
          <p:nvPr/>
        </p:nvSpPr>
        <p:spPr>
          <a:xfrm rot="16200000">
            <a:off x="5249038" y="870376"/>
            <a:ext cx="248002" cy="1026008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3" name="112 Flecha abajo"/>
          <p:cNvSpPr/>
          <p:nvPr/>
        </p:nvSpPr>
        <p:spPr>
          <a:xfrm rot="5400000">
            <a:off x="7040287" y="572184"/>
            <a:ext cx="248002" cy="158417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4" name="113 Rectángulo"/>
          <p:cNvSpPr/>
          <p:nvPr/>
        </p:nvSpPr>
        <p:spPr>
          <a:xfrm>
            <a:off x="3145843" y="3136656"/>
            <a:ext cx="144014" cy="1116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7" name="106 Flecha abajo"/>
          <p:cNvSpPr/>
          <p:nvPr/>
        </p:nvSpPr>
        <p:spPr>
          <a:xfrm rot="16200000">
            <a:off x="3390854" y="3928794"/>
            <a:ext cx="248002" cy="73802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97 Flecha abajo"/>
          <p:cNvSpPr/>
          <p:nvPr/>
        </p:nvSpPr>
        <p:spPr>
          <a:xfrm rot="16200000">
            <a:off x="1355046" y="2484785"/>
            <a:ext cx="248002" cy="1001335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0" name="119 CuadroTexto"/>
          <p:cNvSpPr txBox="1"/>
          <p:nvPr/>
        </p:nvSpPr>
        <p:spPr>
          <a:xfrm>
            <a:off x="3550858" y="6382279"/>
            <a:ext cx="2179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Servidores  de correo</a:t>
            </a:r>
            <a:endParaRPr lang="es-ES" dirty="0"/>
          </a:p>
        </p:txBody>
      </p:sp>
      <p:sp>
        <p:nvSpPr>
          <p:cNvPr id="121" name="120 CuadroTexto"/>
          <p:cNvSpPr txBox="1"/>
          <p:nvPr/>
        </p:nvSpPr>
        <p:spPr>
          <a:xfrm>
            <a:off x="34506" y="6382279"/>
            <a:ext cx="1693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Mensaje cifrado</a:t>
            </a:r>
            <a:endParaRPr lang="es-ES" dirty="0"/>
          </a:p>
        </p:txBody>
      </p:sp>
      <p:sp>
        <p:nvSpPr>
          <p:cNvPr id="122" name="121 CuadroTexto"/>
          <p:cNvSpPr txBox="1"/>
          <p:nvPr/>
        </p:nvSpPr>
        <p:spPr>
          <a:xfrm>
            <a:off x="7238165" y="6350013"/>
            <a:ext cx="1693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Mensaje cifrado</a:t>
            </a:r>
            <a:endParaRPr lang="es-ES" dirty="0"/>
          </a:p>
        </p:txBody>
      </p:sp>
      <p:sp>
        <p:nvSpPr>
          <p:cNvPr id="123" name="122 CuadroTexto"/>
          <p:cNvSpPr txBox="1"/>
          <p:nvPr/>
        </p:nvSpPr>
        <p:spPr>
          <a:xfrm>
            <a:off x="3740595" y="4673137"/>
            <a:ext cx="127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Servidor de CAPTCHAS</a:t>
            </a:r>
          </a:p>
        </p:txBody>
      </p:sp>
      <p:sp>
        <p:nvSpPr>
          <p:cNvPr id="124" name="123 CuadroTexto"/>
          <p:cNvSpPr txBox="1"/>
          <p:nvPr/>
        </p:nvSpPr>
        <p:spPr>
          <a:xfrm>
            <a:off x="1691680" y="2175091"/>
            <a:ext cx="920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Genera clave</a:t>
            </a:r>
          </a:p>
        </p:txBody>
      </p:sp>
      <p:sp>
        <p:nvSpPr>
          <p:cNvPr id="125" name="124 CuadroTexto"/>
          <p:cNvSpPr txBox="1"/>
          <p:nvPr/>
        </p:nvSpPr>
        <p:spPr>
          <a:xfrm>
            <a:off x="2686332" y="2541183"/>
            <a:ext cx="1066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CAPTCHA</a:t>
            </a:r>
            <a:endParaRPr lang="es-ES" dirty="0"/>
          </a:p>
        </p:txBody>
      </p:sp>
      <p:sp>
        <p:nvSpPr>
          <p:cNvPr id="126" name="125 CuadroTexto"/>
          <p:cNvSpPr txBox="1"/>
          <p:nvPr/>
        </p:nvSpPr>
        <p:spPr>
          <a:xfrm>
            <a:off x="1862921" y="4704476"/>
            <a:ext cx="68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Clave</a:t>
            </a:r>
          </a:p>
        </p:txBody>
      </p:sp>
      <p:sp>
        <p:nvSpPr>
          <p:cNvPr id="127" name="126 Flecha abajo"/>
          <p:cNvSpPr/>
          <p:nvPr/>
        </p:nvSpPr>
        <p:spPr>
          <a:xfrm rot="16200000">
            <a:off x="2517629" y="2741956"/>
            <a:ext cx="248002" cy="45974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8" name="127 Flecha abajo"/>
          <p:cNvSpPr/>
          <p:nvPr/>
        </p:nvSpPr>
        <p:spPr>
          <a:xfrm>
            <a:off x="2054708" y="3136656"/>
            <a:ext cx="328402" cy="844952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9" name="128 CuadroTexto"/>
          <p:cNvSpPr txBox="1"/>
          <p:nvPr/>
        </p:nvSpPr>
        <p:spPr>
          <a:xfrm>
            <a:off x="54235" y="2740122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Mensaje</a:t>
            </a:r>
            <a:endParaRPr lang="es-ES" dirty="0"/>
          </a:p>
        </p:txBody>
      </p:sp>
      <p:sp>
        <p:nvSpPr>
          <p:cNvPr id="130" name="129 CuadroTexto"/>
          <p:cNvSpPr txBox="1"/>
          <p:nvPr/>
        </p:nvSpPr>
        <p:spPr>
          <a:xfrm>
            <a:off x="6445713" y="4519810"/>
            <a:ext cx="68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Clave</a:t>
            </a:r>
          </a:p>
        </p:txBody>
      </p:sp>
      <p:sp>
        <p:nvSpPr>
          <p:cNvPr id="131" name="130 CuadroTexto"/>
          <p:cNvSpPr txBox="1"/>
          <p:nvPr/>
        </p:nvSpPr>
        <p:spPr>
          <a:xfrm>
            <a:off x="7151264" y="3136656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Mensaje</a:t>
            </a:r>
            <a:endParaRPr lang="es-ES" dirty="0"/>
          </a:p>
        </p:txBody>
      </p:sp>
      <p:sp>
        <p:nvSpPr>
          <p:cNvPr id="132" name="131 CuadroTexto"/>
          <p:cNvSpPr txBox="1"/>
          <p:nvPr/>
        </p:nvSpPr>
        <p:spPr>
          <a:xfrm>
            <a:off x="6343205" y="1534805"/>
            <a:ext cx="1727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/>
              <a:t>Resolver CAPTCHA</a:t>
            </a:r>
          </a:p>
        </p:txBody>
      </p:sp>
      <p:sp>
        <p:nvSpPr>
          <p:cNvPr id="133" name="132 CuadroTexto"/>
          <p:cNvSpPr txBox="1"/>
          <p:nvPr/>
        </p:nvSpPr>
        <p:spPr>
          <a:xfrm>
            <a:off x="4401978" y="1598363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Solicitar CAPTCHAS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174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94</Words>
  <Application>Microsoft Office PowerPoint</Application>
  <PresentationFormat>Presentación en pantalla (4:3)</PresentationFormat>
  <Paragraphs>38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Esquema propuesto.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Luffi</cp:lastModifiedBy>
  <cp:revision>18</cp:revision>
  <dcterms:created xsi:type="dcterms:W3CDTF">2015-04-24T00:12:28Z</dcterms:created>
  <dcterms:modified xsi:type="dcterms:W3CDTF">2015-11-30T00:15:35Z</dcterms:modified>
</cp:coreProperties>
</file>