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2708AF-96F2-4FDD-8200-C22AACB637EE}" type="datetimeFigureOut">
              <a:rPr lang="es-MX" smtClean="0"/>
              <a:t>25/01/2015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335FE0F-F691-4DF9-84A4-18013244FF7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08AF-96F2-4FDD-8200-C22AACB637EE}" type="datetimeFigureOut">
              <a:rPr lang="es-MX" smtClean="0"/>
              <a:t>25/01/2015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FE0F-F691-4DF9-84A4-18013244FF7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ADOO	</a:t>
            </a:r>
            <a:endParaRPr lang="es-MX" dirty="0"/>
          </a:p>
        </p:txBody>
      </p:sp>
      <p:sp>
        <p:nvSpPr>
          <p:cNvPr id="3" name="2 Subtítulo"/>
          <p:cNvSpPr>
            <a:spLocks noGrp="1"/>
          </p:cNvSpPr>
          <p:nvPr>
            <p:ph type="subTitle" idx="1"/>
          </p:nvPr>
        </p:nvSpPr>
        <p:spPr/>
        <p:txBody>
          <a:bodyPr/>
          <a:lstStyle/>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CASOS DE USO </a:t>
            </a:r>
            <a:endParaRPr lang="es-MX" dirty="0"/>
          </a:p>
        </p:txBody>
      </p:sp>
      <p:sp>
        <p:nvSpPr>
          <p:cNvPr id="3" name="2 Marcador de contenido"/>
          <p:cNvSpPr>
            <a:spLocks noGrp="1"/>
          </p:cNvSpPr>
          <p:nvPr>
            <p:ph idx="1"/>
          </p:nvPr>
        </p:nvSpPr>
        <p:spPr/>
        <p:txBody>
          <a:bodyPr/>
          <a:lstStyle/>
          <a:p>
            <a:pPr>
              <a:buNone/>
            </a:pPr>
            <a:r>
              <a:rPr lang="es-MX" dirty="0"/>
              <a:t>Los Casos de Uso son una técnica de captura de requisitos que fuerza a pensar en términos de importancia para el usuario y no sólo en términos de funciones que seria bueno contemplar. Se define un Caso de Uso como un fragmento de funcionalidad del sistema que proporciona al usuario un valor añadido. Los Casos de Uso representan los requisitos funcionales del sistema.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Grp="1" noChangeAspect="1" noChangeArrowheads="1"/>
          </p:cNvPicPr>
          <p:nvPr>
            <p:ph idx="1"/>
          </p:nvPr>
        </p:nvPicPr>
        <p:blipFill>
          <a:blip r:embed="rId2" cstate="print"/>
          <a:srcRect l="12250" t="37761" r="15126" b="9701"/>
          <a:stretch>
            <a:fillRect/>
          </a:stretch>
        </p:blipFill>
        <p:spPr bwMode="auto">
          <a:xfrm>
            <a:off x="539552" y="2132856"/>
            <a:ext cx="8217913" cy="316835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CLASES</a:t>
            </a:r>
            <a:endParaRPr lang="es-MX" dirty="0"/>
          </a:p>
        </p:txBody>
      </p:sp>
      <p:sp>
        <p:nvSpPr>
          <p:cNvPr id="5" name="4 Marcador de contenido"/>
          <p:cNvSpPr>
            <a:spLocks noGrp="1"/>
          </p:cNvSpPr>
          <p:nvPr>
            <p:ph idx="1"/>
          </p:nvPr>
        </p:nvSpPr>
        <p:spPr/>
        <p:txBody>
          <a:bodyPr/>
          <a:lstStyle/>
          <a:p>
            <a:pPr>
              <a:buNone/>
            </a:pPr>
            <a:r>
              <a:rPr lang="es-MX" dirty="0" smtClean="0"/>
              <a:t>El compartimento superior esta destinado al nombre de la clase.</a:t>
            </a:r>
          </a:p>
          <a:p>
            <a:pPr>
              <a:buNone/>
            </a:pPr>
            <a:r>
              <a:rPr lang="es-MX" dirty="0" smtClean="0"/>
              <a:t>El compartimento del medio muestra los atributos de la clase.</a:t>
            </a:r>
          </a:p>
          <a:p>
            <a:pPr>
              <a:buNone/>
            </a:pPr>
            <a:r>
              <a:rPr lang="es-MX" dirty="0" smtClean="0"/>
              <a:t>El compartimento inferior muestra las operaciones.</a:t>
            </a:r>
          </a:p>
          <a:p>
            <a:pPr>
              <a:buNone/>
            </a:pPr>
            <a:endParaRPr lang="es-MX" dirty="0" smtClean="0"/>
          </a:p>
          <a:p>
            <a:pPr>
              <a:buNone/>
            </a:pPr>
            <a:endParaRPr lang="es-MX" dirty="0" smtClean="0"/>
          </a:p>
        </p:txBody>
      </p:sp>
      <p:pic>
        <p:nvPicPr>
          <p:cNvPr id="9" name="Picture 2"/>
          <p:cNvPicPr>
            <a:picLocks noChangeAspect="1" noChangeArrowheads="1"/>
          </p:cNvPicPr>
          <p:nvPr/>
        </p:nvPicPr>
        <p:blipFill>
          <a:blip r:embed="rId2" cstate="print"/>
          <a:srcRect l="50987" t="54094" r="33807" b="28405"/>
          <a:stretch>
            <a:fillRect/>
          </a:stretch>
        </p:blipFill>
        <p:spPr bwMode="auto">
          <a:xfrm>
            <a:off x="4283968" y="4653136"/>
            <a:ext cx="1224136" cy="7920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ATRIBUTOS Y OPERACIONES </a:t>
            </a:r>
            <a:endParaRPr lang="es-MX" dirty="0"/>
          </a:p>
        </p:txBody>
      </p:sp>
      <p:pic>
        <p:nvPicPr>
          <p:cNvPr id="3075" name="Picture 3"/>
          <p:cNvPicPr>
            <a:picLocks noGrp="1" noChangeAspect="1" noChangeArrowheads="1"/>
          </p:cNvPicPr>
          <p:nvPr>
            <p:ph idx="1"/>
          </p:nvPr>
        </p:nvPicPr>
        <p:blipFill>
          <a:blip r:embed="rId2" cstate="print"/>
          <a:srcRect l="4381" t="57908" r="64312" b="16636"/>
          <a:stretch>
            <a:fillRect/>
          </a:stretch>
        </p:blipFill>
        <p:spPr bwMode="auto">
          <a:xfrm>
            <a:off x="827584" y="2276872"/>
            <a:ext cx="2520280" cy="1152128"/>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47317" t="40407" r="16009" b="19818"/>
          <a:stretch>
            <a:fillRect/>
          </a:stretch>
        </p:blipFill>
        <p:spPr bwMode="auto">
          <a:xfrm>
            <a:off x="4644008" y="2708920"/>
            <a:ext cx="2952328" cy="1800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103</Words>
  <Application>Microsoft Office PowerPoint</Application>
  <PresentationFormat>Presentación en pantalla (4:3)</PresentationFormat>
  <Paragraphs>8</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ADOO </vt:lpstr>
      <vt:lpstr>CASOS DE USO </vt:lpstr>
      <vt:lpstr>Diapositiva 3</vt:lpstr>
      <vt:lpstr>CLASES</vt:lpstr>
      <vt:lpstr>ATRIBUTOS Y OPERACIONES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ADOO </dc:title>
  <dc:creator>HP</dc:creator>
  <cp:lastModifiedBy>HP</cp:lastModifiedBy>
  <cp:revision>1</cp:revision>
  <dcterms:created xsi:type="dcterms:W3CDTF">2015-01-26T04:07:39Z</dcterms:created>
  <dcterms:modified xsi:type="dcterms:W3CDTF">2015-01-26T04:22:33Z</dcterms:modified>
</cp:coreProperties>
</file>