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74" r:id="rId11"/>
    <p:sldId id="268" r:id="rId12"/>
    <p:sldId id="269" r:id="rId13"/>
    <p:sldId id="271" r:id="rId14"/>
    <p:sldId id="275" r:id="rId15"/>
    <p:sldId id="276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7C44F2C-4E8A-49F0-B9BB-A8B857F4B82F}" type="datetimeFigureOut">
              <a:rPr lang="es-MX" smtClean="0"/>
              <a:t>22/02/2015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855D057-E6C1-4E94-BA47-258D3C0A8B79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Herramientas case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Herramientas de planificación de sistemas de gestión.</a:t>
            </a:r>
          </a:p>
          <a:p>
            <a:r>
              <a:rPr lang="es-MX" dirty="0" smtClean="0"/>
              <a:t>Herramientas de análisis y diseño.</a:t>
            </a:r>
          </a:p>
          <a:p>
            <a:r>
              <a:rPr lang="es-MX" dirty="0" smtClean="0"/>
              <a:t>Herramientas de programación.</a:t>
            </a:r>
          </a:p>
          <a:p>
            <a:r>
              <a:rPr lang="es-MX" dirty="0" smtClean="0"/>
              <a:t>Herramientas de integración y prueba</a:t>
            </a:r>
          </a:p>
          <a:p>
            <a:r>
              <a:rPr lang="es-MX" dirty="0" smtClean="0"/>
              <a:t>Herramientas de gestión de prototipos.</a:t>
            </a:r>
          </a:p>
          <a:p>
            <a:r>
              <a:rPr lang="es-MX" dirty="0" smtClean="0"/>
              <a:t>Herramientas de mantenimiento.</a:t>
            </a:r>
          </a:p>
          <a:p>
            <a:r>
              <a:rPr lang="es-MX" dirty="0" smtClean="0"/>
              <a:t>Herramientas de gestión de proyectos.</a:t>
            </a:r>
          </a:p>
          <a:p>
            <a:r>
              <a:rPr lang="es-MX" dirty="0" smtClean="0"/>
              <a:t>Herramientas de soporte.</a:t>
            </a: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Funcionalidad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Asisten en todo el proceso y proporcionan un producto documentado y operativo. Además de compartir la BD de soporte y la interfaz de usuario, están basadas en una misma metodología.</a:t>
            </a:r>
          </a:p>
          <a:p>
            <a:endParaRPr lang="es-MX" dirty="0" smtClean="0"/>
          </a:p>
          <a:p>
            <a:r>
              <a:rPr lang="es-MX" dirty="0" smtClean="0"/>
              <a:t> Integración media.</a:t>
            </a: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0" dirty="0" err="1" smtClean="0"/>
              <a:t>Workbenchs</a:t>
            </a:r>
            <a:r>
              <a:rPr lang="es-ES_tradnl" b="0" dirty="0" smtClean="0"/>
              <a:t> (Banco de trabajo)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Integración alta. </a:t>
            </a:r>
          </a:p>
          <a:p>
            <a:endParaRPr lang="es-MX" dirty="0" smtClean="0"/>
          </a:p>
          <a:p>
            <a:r>
              <a:rPr lang="es-MX" dirty="0" smtClean="0"/>
              <a:t>Cubren todo el ciclo de vida, la gestión de proyectos y de la configuración.</a:t>
            </a: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dirty="0" smtClean="0"/>
              <a:t>IPSE (Integrated Project Support Environment)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Métricas del software.</a:t>
            </a:r>
          </a:p>
          <a:p>
            <a:endParaRPr lang="es-MX" dirty="0" smtClean="0"/>
          </a:p>
          <a:p>
            <a:r>
              <a:rPr lang="es-MX" dirty="0" smtClean="0"/>
              <a:t>Estimación de costes.</a:t>
            </a:r>
          </a:p>
          <a:p>
            <a:endParaRPr lang="es-MX" dirty="0" smtClean="0"/>
          </a:p>
          <a:p>
            <a:r>
              <a:rPr lang="es-MX" dirty="0" smtClean="0"/>
              <a:t>Planificación temporal.</a:t>
            </a: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 err="1" smtClean="0"/>
              <a:t>Upper</a:t>
            </a:r>
            <a:r>
              <a:rPr lang="es-ES_tradnl" b="0" dirty="0" smtClean="0"/>
              <a:t> CASE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PLATINUM </a:t>
            </a:r>
            <a:r>
              <a:rPr lang="es-ES" dirty="0" err="1">
                <a:solidFill>
                  <a:schemeClr val="tx1"/>
                </a:solidFill>
              </a:rPr>
              <a:t>ERwin</a:t>
            </a:r>
            <a:r>
              <a:rPr lang="es-ES" dirty="0">
                <a:solidFill>
                  <a:schemeClr val="tx1"/>
                </a:solidFill>
              </a:rPr>
              <a:t> es una herramienta de diseño de base de datos. Brinda productividad en diseño, generación, y mantenimiento de aplicaciones. Desde un modelo lógico de los requerimientos de información, hasta el modelo físico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ERwin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00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Oracle </a:t>
            </a:r>
            <a:r>
              <a:rPr lang="es-ES" dirty="0" err="1"/>
              <a:t>Designer</a:t>
            </a:r>
            <a:r>
              <a:rPr lang="es-ES" dirty="0"/>
              <a:t> es un juego de herramientas para guardar las definiciones que necesita el usuario y automatizar la construcción rápida </a:t>
            </a:r>
            <a:r>
              <a:rPr lang="es-ES"/>
              <a:t>de </a:t>
            </a:r>
            <a:r>
              <a:rPr lang="es-ES" smtClean="0"/>
              <a:t>aplicaciones cliente/servidor</a:t>
            </a:r>
            <a:r>
              <a:rPr lang="es-ES" dirty="0"/>
              <a:t> flexibles y gráficas.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Oracle </a:t>
            </a:r>
            <a:r>
              <a:rPr lang="es-AR" dirty="0" err="1" smtClean="0"/>
              <a:t>Designer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0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Métodos asociados que proporcionan asistencia automatizada en el proceso de desarrollo del software.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Fueron desarrolladas para automatizar esos procesos y facilitar las tareas  de coordinación de los eventos que necesitan ser mejorados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son?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Aumentar la productividad</a:t>
            </a:r>
          </a:p>
          <a:p>
            <a:r>
              <a:rPr lang="es-MX" dirty="0" smtClean="0"/>
              <a:t>Mejorar la calidad del software desarrollado.</a:t>
            </a:r>
          </a:p>
          <a:p>
            <a:r>
              <a:rPr lang="es-MX" dirty="0" smtClean="0"/>
              <a:t>Reducir tiempos y costos de desarrollo</a:t>
            </a:r>
          </a:p>
          <a:p>
            <a:r>
              <a:rPr lang="es-MX" dirty="0" smtClean="0"/>
              <a:t>Mejorar la gestión y dominio sobre el proyecto en cuanto a su planificación, ejecución y control.</a:t>
            </a: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desarrollo del software</a:t>
            </a:r>
          </a:p>
          <a:p>
            <a:r>
              <a:rPr lang="es-MX" dirty="0" smtClean="0"/>
              <a:t>La documentación</a:t>
            </a:r>
          </a:p>
          <a:p>
            <a:r>
              <a:rPr lang="es-MX" dirty="0" smtClean="0"/>
              <a:t>La generación del código</a:t>
            </a:r>
          </a:p>
          <a:p>
            <a:r>
              <a:rPr lang="es-MX" dirty="0" smtClean="0"/>
              <a:t>El chequeo de errores</a:t>
            </a:r>
          </a:p>
          <a:p>
            <a:r>
              <a:rPr lang="es-MX" dirty="0" smtClean="0"/>
              <a:t>La gestión del proyecto</a:t>
            </a: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Automatizar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reutilización (reusabilidad) del software</a:t>
            </a:r>
          </a:p>
          <a:p>
            <a:r>
              <a:rPr lang="es-MX" dirty="0" smtClean="0"/>
              <a:t>La portabilidad del software</a:t>
            </a:r>
          </a:p>
          <a:p>
            <a:r>
              <a:rPr lang="es-MX" dirty="0" smtClean="0"/>
              <a:t>La estandarización de la documentación</a:t>
            </a:r>
          </a:p>
          <a:p>
            <a:r>
              <a:rPr lang="es-MX" dirty="0" smtClean="0"/>
              <a:t>Integrar las Mejorar el archivo de datos (enciclopedia) de conocimientos .</a:t>
            </a:r>
          </a:p>
          <a:p>
            <a:r>
              <a:rPr lang="es-MX" dirty="0" smtClean="0"/>
              <a:t>Facilitar la utilización de las distintas metodologías que desarrollan la propia ingeniería del software.</a:t>
            </a: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permitir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Abarcan todas las fases del ciclo de vida del desarrollo de sistemas. Son llamadas también CASE </a:t>
            </a:r>
            <a:r>
              <a:rPr lang="es-MX" dirty="0" err="1" smtClean="0"/>
              <a:t>workbench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0" dirty="0" smtClean="0"/>
              <a:t>Herramientas integradas, I-CASE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Orientadas a la automatización y soporte de las actividades desarrolladas durante las primeras fases del desarrollo: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 análisis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diseño.</a:t>
            </a: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0" dirty="0" smtClean="0"/>
              <a:t>Herramientas de alto nivel</a:t>
            </a:r>
            <a:br>
              <a:rPr lang="es-MX" b="0" dirty="0" smtClean="0"/>
            </a:br>
            <a:r>
              <a:rPr lang="es-MX" b="0" dirty="0" smtClean="0"/>
              <a:t>U-CASE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113573"/>
          </a:xfrm>
        </p:spPr>
        <p:txBody>
          <a:bodyPr/>
          <a:lstStyle/>
          <a:p>
            <a:r>
              <a:rPr lang="es-ES" dirty="0" err="1" smtClean="0"/>
              <a:t>Middle</a:t>
            </a:r>
            <a:r>
              <a:rPr lang="es-ES" dirty="0" smtClean="0"/>
              <a:t> </a:t>
            </a:r>
            <a:r>
              <a:rPr lang="es-ES" dirty="0" err="1" smtClean="0"/>
              <a:t>CASEherramientas</a:t>
            </a:r>
            <a:r>
              <a:rPr lang="es-ES" dirty="0" smtClean="0"/>
              <a:t> </a:t>
            </a:r>
            <a:r>
              <a:rPr lang="es-ES" dirty="0"/>
              <a:t>para automatizar tareas en el análisis y diseño de la aplicación.</a:t>
            </a:r>
          </a:p>
          <a:p>
            <a:endParaRPr lang="es-MX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s-MX" b="0" dirty="0" smtClean="0"/>
              <a:t>Herramientas de alto nivel</a:t>
            </a:r>
            <a:br>
              <a:rPr lang="es-MX" b="0" dirty="0" smtClean="0"/>
            </a:br>
            <a:r>
              <a:rPr lang="es-MX" b="0" dirty="0" smtClean="0"/>
              <a:t>M-CASE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Dirigidas a las últimas fases del desarrollo: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Construcción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Implantación</a:t>
            </a:r>
            <a:r>
              <a:rPr lang="es-MX" dirty="0" smtClean="0"/>
              <a:t>.</a:t>
            </a:r>
          </a:p>
          <a:p>
            <a:r>
              <a:rPr lang="es-MX" dirty="0"/>
              <a:t>Implementación (generación de código).</a:t>
            </a:r>
          </a:p>
          <a:p>
            <a:endParaRPr lang="es-MX" dirty="0"/>
          </a:p>
          <a:p>
            <a:r>
              <a:rPr lang="es-MX" dirty="0"/>
              <a:t>Pruebas (caja blanca y caja negra).</a:t>
            </a:r>
          </a:p>
          <a:p>
            <a:endParaRPr lang="es-MX" dirty="0"/>
          </a:p>
          <a:p>
            <a:r>
              <a:rPr lang="es-MX" dirty="0"/>
              <a:t>Mantenimiento.</a:t>
            </a:r>
          </a:p>
          <a:p>
            <a:endParaRPr lang="es-MX" dirty="0"/>
          </a:p>
          <a:p>
            <a:r>
              <a:rPr lang="es-MX" dirty="0"/>
              <a:t>Documentación de la implementación y documentación para el usuario final.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0" dirty="0" smtClean="0"/>
              <a:t>Herramientas de bajo nivel</a:t>
            </a:r>
            <a:br>
              <a:rPr lang="es-MX" b="0" dirty="0" smtClean="0"/>
            </a:br>
            <a:r>
              <a:rPr lang="es-MX" b="0" dirty="0" smtClean="0"/>
              <a:t>L-CASE 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</TotalTime>
  <Words>358</Words>
  <Application>Microsoft Office PowerPoint</Application>
  <PresentationFormat>Presentación en pantalla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Herramientas case</vt:lpstr>
      <vt:lpstr>¿Qué son?</vt:lpstr>
      <vt:lpstr>Objetivos</vt:lpstr>
      <vt:lpstr>Automatizar</vt:lpstr>
      <vt:lpstr>permitir</vt:lpstr>
      <vt:lpstr>Herramientas integradas, I-CASE</vt:lpstr>
      <vt:lpstr>Herramientas de alto nivel U-CASE</vt:lpstr>
      <vt:lpstr>Herramientas de alto nivel M-CASE</vt:lpstr>
      <vt:lpstr>Herramientas de bajo nivel L-CASE </vt:lpstr>
      <vt:lpstr>Por Funcionalidad</vt:lpstr>
      <vt:lpstr>Workbenchs (Banco de trabajo)</vt:lpstr>
      <vt:lpstr>IPSE (Integrated Project Support Environment)</vt:lpstr>
      <vt:lpstr>Upper CASE</vt:lpstr>
      <vt:lpstr>ERwin</vt:lpstr>
      <vt:lpstr>Oracle Designer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case</dc:title>
  <dc:creator>angel</dc:creator>
  <cp:lastModifiedBy>Usuario de Windows</cp:lastModifiedBy>
  <cp:revision>6</cp:revision>
  <dcterms:created xsi:type="dcterms:W3CDTF">2015-02-19T22:28:30Z</dcterms:created>
  <dcterms:modified xsi:type="dcterms:W3CDTF">2015-02-23T05:00:40Z</dcterms:modified>
</cp:coreProperties>
</file>