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78" r:id="rId2"/>
    <p:sldId id="293" r:id="rId3"/>
    <p:sldId id="294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70979-D866-44BB-BEF6-1532E6DC1D0A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1A67E-12C0-46A9-9341-1401813E97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6240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A67E-12C0-46A9-9341-1401813E9762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802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1A67E-12C0-46A9-9341-1401813E9762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0141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EEC5-F544-4FF4-8498-A2F1F0791323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CAD9-3602-4892-89EF-D66BAA9A1D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537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EEC5-F544-4FF4-8498-A2F1F0791323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CAD9-3602-4892-89EF-D66BAA9A1D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337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EEC5-F544-4FF4-8498-A2F1F0791323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CAD9-3602-4892-89EF-D66BAA9A1D02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954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EEC5-F544-4FF4-8498-A2F1F0791323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CAD9-3602-4892-89EF-D66BAA9A1D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704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EEC5-F544-4FF4-8498-A2F1F0791323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CAD9-3602-4892-89EF-D66BAA9A1D02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444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EEC5-F544-4FF4-8498-A2F1F0791323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CAD9-3602-4892-89EF-D66BAA9A1D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509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EEC5-F544-4FF4-8498-A2F1F0791323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CAD9-3602-4892-89EF-D66BAA9A1D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653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EEC5-F544-4FF4-8498-A2F1F0791323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CAD9-3602-4892-89EF-D66BAA9A1D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74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EEC5-F544-4FF4-8498-A2F1F0791323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CAD9-3602-4892-89EF-D66BAA9A1D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02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EEC5-F544-4FF4-8498-A2F1F0791323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CAD9-3602-4892-89EF-D66BAA9A1D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24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EEC5-F544-4FF4-8498-A2F1F0791323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CAD9-3602-4892-89EF-D66BAA9A1D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353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EEC5-F544-4FF4-8498-A2F1F0791323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CAD9-3602-4892-89EF-D66BAA9A1D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880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EEC5-F544-4FF4-8498-A2F1F0791323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CAD9-3602-4892-89EF-D66BAA9A1D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049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EEC5-F544-4FF4-8498-A2F1F0791323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CAD9-3602-4892-89EF-D66BAA9A1D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710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EEC5-F544-4FF4-8498-A2F1F0791323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CAD9-3602-4892-89EF-D66BAA9A1D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889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EEC5-F544-4FF4-8498-A2F1F0791323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CAD9-3602-4892-89EF-D66BAA9A1D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92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9EEC5-F544-4FF4-8498-A2F1F0791323}" type="datetimeFigureOut">
              <a:rPr lang="es-MX" smtClean="0"/>
              <a:t>26/01/2015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2BCAD9-3602-4892-89EF-D66BAA9A1D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742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componentes</a:t>
            </a:r>
          </a:p>
        </p:txBody>
      </p:sp>
      <p:pic>
        <p:nvPicPr>
          <p:cNvPr id="6" name="Marcador de contenido 5" descr="C:\Users\Carlos\Desktop\ComponentDiagram1.jp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791" y="1270000"/>
            <a:ext cx="5372100" cy="34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ángulo 2"/>
          <p:cNvSpPr/>
          <p:nvPr/>
        </p:nvSpPr>
        <p:spPr>
          <a:xfrm>
            <a:off x="1460739" y="487377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/>
              <a:t>• Visualiza un conjunto de componentes y sus relaciones.</a:t>
            </a:r>
          </a:p>
          <a:p>
            <a:r>
              <a:rPr lang="es-MX" dirty="0"/>
              <a:t>• Modelado de Aspectos Físicos del </a:t>
            </a:r>
            <a:r>
              <a:rPr lang="es-MX" dirty="0" smtClean="0"/>
              <a:t>Sistema</a:t>
            </a:r>
          </a:p>
          <a:p>
            <a:r>
              <a:rPr lang="es-MX" dirty="0"/>
              <a:t>Gráficamente es un conjunto de Vértices y Arcos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4515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405443"/>
            <a:ext cx="8596668" cy="5635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Un componente es una entidad reemplazable que involucra </a:t>
            </a:r>
            <a:r>
              <a:rPr lang="es-MX" dirty="0"/>
              <a:t>el modelado de cosas físicas </a:t>
            </a:r>
            <a:r>
              <a:rPr lang="es-MX" dirty="0" smtClean="0"/>
              <a:t>que residen </a:t>
            </a:r>
            <a:r>
              <a:rPr lang="es-MX" dirty="0"/>
              <a:t>en un </a:t>
            </a:r>
            <a:r>
              <a:rPr lang="es-MX" dirty="0" smtClean="0"/>
              <a:t>NODO</a:t>
            </a:r>
          </a:p>
          <a:p>
            <a:pPr marL="0" indent="0">
              <a:buNone/>
            </a:pPr>
            <a:r>
              <a:rPr lang="es-MX" dirty="0" smtClean="0"/>
              <a:t>Pueden ser:</a:t>
            </a:r>
          </a:p>
          <a:p>
            <a:pPr marL="0" indent="0">
              <a:buNone/>
            </a:pPr>
            <a:r>
              <a:rPr lang="es-MX" dirty="0" smtClean="0"/>
              <a:t>De implantación:</a:t>
            </a:r>
            <a:endParaRPr lang="es-MX" dirty="0"/>
          </a:p>
          <a:p>
            <a:r>
              <a:rPr lang="es-MX" dirty="0" smtClean="0"/>
              <a:t>Ejecutables</a:t>
            </a:r>
            <a:endParaRPr lang="es-MX" dirty="0"/>
          </a:p>
          <a:p>
            <a:r>
              <a:rPr lang="es-MX" dirty="0" smtClean="0"/>
              <a:t>Bibliotecas</a:t>
            </a:r>
            <a:endParaRPr lang="es-MX" dirty="0"/>
          </a:p>
          <a:p>
            <a:r>
              <a:rPr lang="es-MX" dirty="0" smtClean="0"/>
              <a:t>Tablas</a:t>
            </a:r>
            <a:endParaRPr lang="es-MX" dirty="0"/>
          </a:p>
          <a:p>
            <a:r>
              <a:rPr lang="es-MX" dirty="0" smtClean="0"/>
              <a:t>Páginas web dinámicas</a:t>
            </a:r>
          </a:p>
          <a:p>
            <a:pPr marL="0" indent="0">
              <a:buNone/>
            </a:pPr>
            <a:r>
              <a:rPr lang="es-MX" dirty="0"/>
              <a:t>Productos de trabajo:</a:t>
            </a:r>
          </a:p>
          <a:p>
            <a:r>
              <a:rPr lang="es-MX" dirty="0" smtClean="0"/>
              <a:t>Fuentes</a:t>
            </a:r>
          </a:p>
          <a:p>
            <a:r>
              <a:rPr lang="es-MX" dirty="0" smtClean="0"/>
              <a:t>Archivos de datos</a:t>
            </a:r>
          </a:p>
          <a:p>
            <a:pPr marL="0" indent="0">
              <a:buNone/>
            </a:pPr>
            <a:r>
              <a:rPr lang="es-MX" dirty="0" smtClean="0"/>
              <a:t>De ejecución</a:t>
            </a:r>
          </a:p>
          <a:p>
            <a:r>
              <a:rPr lang="es-MX" dirty="0" smtClean="0"/>
              <a:t>Objetos instanciados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72500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7454" y="1172744"/>
            <a:ext cx="8559878" cy="536098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145869" y="587399"/>
            <a:ext cx="6035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Modelado de ejecutable, librerías, tablas y documentos.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49881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3354</TotalTime>
  <Words>82</Words>
  <Application>Microsoft Office PowerPoint</Application>
  <PresentationFormat>Panorámica</PresentationFormat>
  <Paragraphs>19</Paragraphs>
  <Slides>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Wingdings 3</vt:lpstr>
      <vt:lpstr>Faceta</vt:lpstr>
      <vt:lpstr>Diagrama de componentes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 Orientada a Objetos</dc:title>
  <dc:creator>Carlos Cortes</dc:creator>
  <cp:lastModifiedBy>Pol</cp:lastModifiedBy>
  <cp:revision>27</cp:revision>
  <dcterms:created xsi:type="dcterms:W3CDTF">2015-01-22T09:15:33Z</dcterms:created>
  <dcterms:modified xsi:type="dcterms:W3CDTF">2015-01-26T05:09:18Z</dcterms:modified>
</cp:coreProperties>
</file>