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3505200"/>
            <a:ext cx="72009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414141"/>
                </a:solidFill>
              </a:rPr>
              <a:t>Ingenieria de software</a:t>
            </a:r>
          </a:p>
        </p:txBody>
      </p:sp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Diagramas de estados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UML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Diagrama de estados</a:t>
            </a:r>
          </a:p>
        </p:txBody>
      </p:sp>
      <p:sp>
        <p:nvSpPr>
          <p:cNvPr id="48" name="Shape 4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Un diagrama de estados es un diagrama utilizado para identificar cada una de las rutas o caminos que puede tomar un flujo de información luego de ejecutarse cada proceso.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Diagrama de estados</a:t>
            </a:r>
          </a:p>
        </p:txBody>
      </p:sp>
      <p:sp>
        <p:nvSpPr>
          <p:cNvPr id="51" name="Shape 5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Permite identificar bajo qué argumentos se ejecuta cada uno de los procesos y en qué momento podrían tener una variación.</a:t>
            </a:r>
            <a:endParaRPr sz="3600">
              <a:solidFill>
                <a:srgbClr val="41414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El diagrama de estados permite visualizar de una forma secuencial la ejecución de cada uno de los procesos.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Ejemplo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.</a:t>
            </a:r>
          </a:p>
        </p:txBody>
      </p:sp>
      <p:pic>
        <p:nvPicPr>
          <p:cNvPr id="55" name="Screen Shot 2015-01-25 at 10.59.39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47101" y="2324100"/>
            <a:ext cx="6741080" cy="670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7161" indent="-28716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414141"/>
                </a:solidFill>
              </a:rPr>
              <a:t>Los diagramas de estado describen gráficamente los eventos y los estados de los objetos. Los diagramas de estado son útiles, entre otras cosas, para indicar los eventos del sistema en los casos de uso.</a:t>
            </a:r>
            <a:endParaRPr sz="2200">
              <a:solidFill>
                <a:srgbClr val="414141"/>
              </a:solidFill>
            </a:endParaRPr>
          </a:p>
          <a:p>
            <a:pPr lvl="0" marL="287161" indent="-28716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414141"/>
                </a:solidFill>
              </a:rPr>
              <a:t>Un evento es un acontecimiento importante a tomar en cuenta para el sistema. Un estado es la condición de un objeto en un momento determinado: el tiempo que transcurre entre eventos. Unatr ans ición es una relación entre dos estados, e indica que, cuando ocurre un evento, el objeto pasa del estado anterior al siguiente.</a:t>
            </a:r>
            <a:endParaRPr sz="2200">
              <a:solidFill>
                <a:srgbClr val="414141"/>
              </a:solidFill>
            </a:endParaRPr>
          </a:p>
          <a:p>
            <a:pPr lvl="0" marL="287161" indent="-28716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414141"/>
                </a:solidFill>
              </a:rPr>
              <a:t>En UML, los estados se representan mediante óvalos. Las transiciones se representan mediante flechas con el nombre del evento respectivo. Se acostumbra poner un estado inicial</a:t>
            </a:r>
          </a:p>
        </p:txBody>
      </p:sp>
      <p:sp>
        <p:nvSpPr>
          <p:cNvPr id="58" name="Shape 58"/>
          <p:cNvSpPr/>
          <p:nvPr/>
        </p:nvSpPr>
        <p:spPr>
          <a:xfrm>
            <a:off x="508000" y="7874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600"/>
              </a:spcBef>
              <a:defRPr sz="70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Diagrama de estados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Ejemplo</a:t>
            </a:r>
          </a:p>
        </p:txBody>
      </p:sp>
      <p:pic>
        <p:nvPicPr>
          <p:cNvPr id="61" name="Screen Shot 2015-01-25 at 10.59.05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87600" y="2971800"/>
            <a:ext cx="7569200" cy="434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287161" indent="-28716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414141"/>
                </a:solidFill>
              </a:rPr>
              <a:t>Un diagrama de estado representa el ciclo de vida de un objeto, los eventos que le ocurren, sus transiciones, y los estados que median entre estos eventos.</a:t>
            </a:r>
            <a:endParaRPr sz="2200">
              <a:solidFill>
                <a:srgbClr val="414141"/>
              </a:solidFill>
            </a:endParaRPr>
          </a:p>
          <a:p>
            <a:pPr lvl="0" marL="287161" indent="-28716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414141"/>
                </a:solidFill>
              </a:rPr>
              <a:t>En particular, es útil hacer diagramas de estado para describir la secuencia permitida de eventos en los casos de uso</a:t>
            </a:r>
            <a:endParaRPr sz="2200">
              <a:solidFill>
                <a:srgbClr val="414141"/>
              </a:solidFill>
            </a:endParaRPr>
          </a:p>
          <a:p>
            <a:pPr lvl="0" marL="287161" indent="-287161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414141"/>
                </a:solidFill>
              </a:rPr>
              <a:t>Un diagrama de estado que describe los eventos globales del sistema y su secuencia en uncaso de uso es un diagrama de estado para casos de uso</a:t>
            </a:r>
          </a:p>
        </p:txBody>
      </p:sp>
      <p:sp>
        <p:nvSpPr>
          <p:cNvPr id="64" name="Shape 64"/>
          <p:cNvSpPr/>
          <p:nvPr/>
        </p:nvSpPr>
        <p:spPr>
          <a:xfrm>
            <a:off x="508000" y="7874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600"/>
              </a:spcBef>
              <a:defRPr sz="7000">
                <a:solidFill>
                  <a:srgbClr val="D93E2B"/>
                </a:solidFill>
                <a:latin typeface="+mn-lt"/>
                <a:ea typeface="+mn-ea"/>
                <a:cs typeface="+mn-cs"/>
                <a:sym typeface="Bodoni SvtyTwo ITC TT-Boo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Diagrama de estados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