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Norma </a:t>
            </a:r>
            <a:r>
              <a:rPr lang="es-MX" dirty="0" err="1" smtClean="0"/>
              <a:t>iso</a:t>
            </a:r>
            <a:r>
              <a:rPr lang="es-MX" dirty="0" smtClean="0"/>
              <a:t> 15504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7655455" cy="1947333"/>
          </a:xfrm>
        </p:spPr>
        <p:txBody>
          <a:bodyPr/>
          <a:lstStyle/>
          <a:p>
            <a:r>
              <a:rPr lang="en-US" b="1" i="1" dirty="0"/>
              <a:t>Software Process Improvement Capability </a:t>
            </a:r>
            <a:r>
              <a:rPr lang="en-US" b="1" i="1" dirty="0" smtClean="0"/>
              <a:t>Determination SPICE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307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0024" y="4775199"/>
            <a:ext cx="8534400" cy="1507067"/>
          </a:xfrm>
        </p:spPr>
        <p:txBody>
          <a:bodyPr/>
          <a:lstStyle/>
          <a:p>
            <a:r>
              <a:rPr lang="es-MX" dirty="0" smtClean="0"/>
              <a:t>Qué es la norma ISO 15504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21315" y="1041401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es-MX" sz="3000" dirty="0" smtClean="0"/>
              <a:t>Es una norma para evaluar procesos (igual que CMMI)</a:t>
            </a:r>
          </a:p>
          <a:p>
            <a:r>
              <a:rPr lang="es-MX" sz="3000" dirty="0" smtClean="0"/>
              <a:t>Evalúa la madurez de los procesos de una organización (no necesariamente de software)</a:t>
            </a:r>
          </a:p>
          <a:p>
            <a:r>
              <a:rPr lang="es-MX" sz="3000" dirty="0" smtClean="0"/>
              <a:t>Es genérica </a:t>
            </a:r>
            <a:r>
              <a:rPr lang="es-MX" sz="3000" dirty="0"/>
              <a:t>y aplicable a numerosas </a:t>
            </a:r>
            <a:r>
              <a:rPr lang="es-MX" sz="3000" dirty="0" smtClean="0"/>
              <a:t>áreas. En software no sustituye metodologías ni modelos de proceso.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782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ISO 15504 y los modelos de proceso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norma evalúa que tan bien se aplica un modelo de proceso en cierta organización. </a:t>
            </a:r>
          </a:p>
          <a:p>
            <a:r>
              <a:rPr lang="es-MX" dirty="0" smtClean="0"/>
              <a:t>La norma no especifica el modelo de proceso a utilizar, pero si especifica ciertas características mínimas que el modelo de proceso elegido debe tener.</a:t>
            </a:r>
          </a:p>
          <a:p>
            <a:r>
              <a:rPr lang="es-MX" dirty="0" smtClean="0"/>
              <a:t>Con ésta norma se suele utilizar con el modelo de proceso ISO 12207 e incluye ejemplos de cómo deben aplicarse juntas.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547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611" y="4961466"/>
            <a:ext cx="8534400" cy="1507067"/>
          </a:xfrm>
        </p:spPr>
        <p:txBody>
          <a:bodyPr/>
          <a:lstStyle/>
          <a:p>
            <a:r>
              <a:rPr lang="es-MX" dirty="0" smtClean="0"/>
              <a:t>Partes de la ISO 15504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3611" y="499533"/>
            <a:ext cx="8756121" cy="5215467"/>
          </a:xfrm>
        </p:spPr>
        <p:txBody>
          <a:bodyPr>
            <a:normAutofit/>
          </a:bodyPr>
          <a:lstStyle/>
          <a:p>
            <a:r>
              <a:rPr lang="es-MX" dirty="0" smtClean="0"/>
              <a:t>ISO/IEC 15504-1: 2004 Definición de conceptos y tecnología</a:t>
            </a:r>
          </a:p>
          <a:p>
            <a:r>
              <a:rPr lang="es-MX" dirty="0"/>
              <a:t>ISO/IEC </a:t>
            </a:r>
            <a:r>
              <a:rPr lang="es-MX" dirty="0" smtClean="0"/>
              <a:t>15504-2: 2003 Definición de requisitos de evaluación y de los modelos de referencia de procesos y evaluación</a:t>
            </a:r>
          </a:p>
          <a:p>
            <a:r>
              <a:rPr lang="es-MX" dirty="0"/>
              <a:t>ISO/IEC </a:t>
            </a:r>
            <a:r>
              <a:rPr lang="es-MX" dirty="0" smtClean="0"/>
              <a:t>15504-3: 2004 Guía para la evaluación</a:t>
            </a:r>
          </a:p>
          <a:p>
            <a:r>
              <a:rPr lang="es-MX" dirty="0"/>
              <a:t>ISO/IEC </a:t>
            </a:r>
            <a:r>
              <a:rPr lang="es-MX" dirty="0" smtClean="0"/>
              <a:t>15504-4: </a:t>
            </a:r>
            <a:r>
              <a:rPr lang="es-MX" dirty="0"/>
              <a:t>2004 </a:t>
            </a:r>
            <a:r>
              <a:rPr lang="es-MX" dirty="0" smtClean="0"/>
              <a:t>Guía de la aplicación de resultados para la mejora de procesos.</a:t>
            </a:r>
          </a:p>
          <a:p>
            <a:r>
              <a:rPr lang="es-MX" dirty="0"/>
              <a:t>ISO/IEC </a:t>
            </a:r>
            <a:r>
              <a:rPr lang="es-MX" dirty="0" smtClean="0"/>
              <a:t>15504-5: 2008 Define un ejemplo de modelo de evaluación de procesos para software.</a:t>
            </a:r>
          </a:p>
          <a:p>
            <a:r>
              <a:rPr lang="es-MX" dirty="0"/>
              <a:t>ISO/IEC </a:t>
            </a:r>
            <a:r>
              <a:rPr lang="es-MX" dirty="0" smtClean="0"/>
              <a:t>15504-6: </a:t>
            </a:r>
            <a:r>
              <a:rPr lang="es-MX" dirty="0"/>
              <a:t>2008 Define un ejemplo de modelo de evaluación de procesos para </a:t>
            </a:r>
            <a:r>
              <a:rPr lang="es-MX" dirty="0" smtClean="0"/>
              <a:t>sistemas.</a:t>
            </a:r>
          </a:p>
          <a:p>
            <a:r>
              <a:rPr lang="es-MX" dirty="0"/>
              <a:t>ISO/IEC </a:t>
            </a:r>
            <a:r>
              <a:rPr lang="es-MX" dirty="0" smtClean="0"/>
              <a:t>15504-7: </a:t>
            </a:r>
            <a:r>
              <a:rPr lang="es-MX" dirty="0"/>
              <a:t>2008 </a:t>
            </a:r>
            <a:r>
              <a:rPr lang="es-MX" dirty="0" smtClean="0"/>
              <a:t>Define los niveles de madurez y su evaluación.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355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33" y="-7966"/>
            <a:ext cx="6140293" cy="6865966"/>
          </a:xfrm>
        </p:spPr>
      </p:pic>
    </p:spTree>
    <p:extLst>
      <p:ext uri="{BB962C8B-B14F-4D97-AF65-F5344CB8AC3E}">
        <p14:creationId xmlns:p14="http://schemas.microsoft.com/office/powerpoint/2010/main" val="201458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Organismos certificadores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AENOR</a:t>
            </a:r>
            <a:r>
              <a:rPr lang="es-MX" dirty="0"/>
              <a:t>: La Asociación Española de Normalización y </a:t>
            </a:r>
            <a:r>
              <a:rPr lang="es-MX" dirty="0" smtClean="0"/>
              <a:t>Certificación</a:t>
            </a:r>
          </a:p>
          <a:p>
            <a:r>
              <a:rPr lang="es-MX" dirty="0" smtClean="0"/>
              <a:t>EQA: </a:t>
            </a:r>
            <a:r>
              <a:rPr lang="es-MX" dirty="0" err="1" smtClean="0"/>
              <a:t>European</a:t>
            </a:r>
            <a:r>
              <a:rPr lang="es-MX" dirty="0" smtClean="0"/>
              <a:t> </a:t>
            </a:r>
            <a:r>
              <a:rPr lang="es-MX" dirty="0" err="1" smtClean="0"/>
              <a:t>Quality</a:t>
            </a:r>
            <a:r>
              <a:rPr lang="es-MX" dirty="0" smtClean="0"/>
              <a:t> </a:t>
            </a:r>
            <a:r>
              <a:rPr lang="es-MX" dirty="0" err="1" smtClean="0"/>
              <a:t>Assurance</a:t>
            </a:r>
            <a:endParaRPr lang="es-MX" dirty="0" smtClean="0"/>
          </a:p>
          <a:p>
            <a:r>
              <a:rPr lang="es-MX" dirty="0" err="1" smtClean="0"/>
              <a:t>Miprosoft</a:t>
            </a:r>
            <a:r>
              <a:rPr lang="es-MX" dirty="0" smtClean="0"/>
              <a:t>: Mejora e innovación en Proyectos de Software</a:t>
            </a:r>
          </a:p>
          <a:p>
            <a:r>
              <a:rPr lang="es-MX" dirty="0" smtClean="0"/>
              <a:t>ABS </a:t>
            </a:r>
            <a:r>
              <a:rPr lang="es-MX" dirty="0" err="1" smtClean="0"/>
              <a:t>Quality</a:t>
            </a:r>
            <a:r>
              <a:rPr lang="es-MX" dirty="0" smtClean="0"/>
              <a:t> </a:t>
            </a:r>
            <a:r>
              <a:rPr lang="es-MX" dirty="0" err="1" smtClean="0"/>
              <a:t>Evaluations</a:t>
            </a:r>
            <a:endParaRPr lang="es-MX" dirty="0" smtClean="0"/>
          </a:p>
          <a:p>
            <a:r>
              <a:rPr lang="es-MX" dirty="0" smtClean="0"/>
              <a:t>ESI: </a:t>
            </a:r>
            <a:r>
              <a:rPr lang="es-MX" dirty="0" err="1" smtClean="0"/>
              <a:t>European</a:t>
            </a:r>
            <a:r>
              <a:rPr lang="es-MX" dirty="0" smtClean="0"/>
              <a:t> Software </a:t>
            </a:r>
            <a:r>
              <a:rPr lang="es-MX" smtClean="0"/>
              <a:t>Institute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99964271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148</TotalTime>
  <Words>265</Words>
  <Application>Microsoft Office PowerPoint</Application>
  <PresentationFormat>Panorámica</PresentationFormat>
  <Paragraphs>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Sector</vt:lpstr>
      <vt:lpstr>Norma iso 15504</vt:lpstr>
      <vt:lpstr>Qué es la norma ISO 15504</vt:lpstr>
      <vt:lpstr>ISO 15504 y los modelos de proceso</vt:lpstr>
      <vt:lpstr>Partes de la ISO 15504</vt:lpstr>
      <vt:lpstr>Presentación de PowerPoint</vt:lpstr>
      <vt:lpstr>Organismos certificadores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 iso 15504 spice</dc:title>
  <dc:creator>Pol</dc:creator>
  <cp:lastModifiedBy>Pol</cp:lastModifiedBy>
  <cp:revision>13</cp:revision>
  <dcterms:created xsi:type="dcterms:W3CDTF">2015-02-19T00:27:08Z</dcterms:created>
  <dcterms:modified xsi:type="dcterms:W3CDTF">2015-02-19T02:55:19Z</dcterms:modified>
</cp:coreProperties>
</file>