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F1D68DC-FB5B-4B42-95B1-4D661E67507E}" type="datetimeFigureOut">
              <a:rPr lang="es-MX" smtClean="0"/>
              <a:t>24/01/2015</a:t>
            </a:fld>
            <a:endParaRPr lang="es-MX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FABD0D2-6A50-4BCA-A708-B0454440A145}" type="slidenum">
              <a:rPr lang="es-MX" smtClean="0"/>
              <a:t>‹#›</a:t>
            </a:fld>
            <a:endParaRPr lang="es-MX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RUP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Proceso de Desarrollo Unificado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Suministra </a:t>
            </a:r>
            <a:r>
              <a:rPr lang="es-MX" dirty="0" smtClean="0"/>
              <a:t>un enfoque para asignar tareas y responsabilidades dentro de una </a:t>
            </a:r>
            <a:r>
              <a:rPr lang="es-MX" dirty="0" smtClean="0"/>
              <a:t>organización</a:t>
            </a:r>
          </a:p>
          <a:p>
            <a:r>
              <a:rPr lang="es-MX" dirty="0" smtClean="0"/>
              <a:t> Es una metodología de desarrollo iterativo que es enfocada hacia “ diagramas de los casos de uso, y manejo de los riesgos y el manejo de la arquitectura</a:t>
            </a:r>
            <a:r>
              <a:rPr lang="es-MX" dirty="0" smtClean="0"/>
              <a:t>”.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Ciclo de vida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RUP maneja el proceso en cuatro fases, dentro de las cuales se realizan varias iteraciones en número </a:t>
            </a:r>
            <a:r>
              <a:rPr lang="es-MX" dirty="0" smtClean="0"/>
              <a:t>variable.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Inicio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Delimitación del </a:t>
            </a:r>
            <a:r>
              <a:rPr lang="es-MX" dirty="0" smtClean="0"/>
              <a:t>á</a:t>
            </a:r>
            <a:r>
              <a:rPr lang="es-MX" dirty="0" smtClean="0"/>
              <a:t>mbito de SW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Eliminación de riesgos críticos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Establecimiento de una base de inicio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http://1.bp.blogspot.com/-oA1GYr_wgbo/T-sUPcqzTkI/AAAAAAAAAAM/8SlXv7T9mq4/s1600/300px-Rup_espan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6230025" cy="4921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Roles en la metodología 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MX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Analista:</a:t>
                      </a:r>
                      <a:endParaRPr kumimoji="0" lang="es-MX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Analista de procesos de negocio.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Diseñador del negocio.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Analista de sistema.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Especificador de requisitos.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Desarrolladores:</a:t>
                      </a:r>
                      <a:endParaRPr kumimoji="0" lang="es-MX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Arquitecto de software.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Diseñador 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Diseñador de interfaz de usuario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Diseñador de cápsulas.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Diseñador de base de datos.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Implementador.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Integrador.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MX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Gestores:</a:t>
                      </a:r>
                      <a:endParaRPr kumimoji="0" lang="es-MX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Jefe de proyecto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Jefe de control de cambios.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Jefe de configuración.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Jefe de pruebas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Jefe de despliegue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Ingeniero de procesos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Revisor de gestión del proyecto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Gestor de pruebas.</a:t>
                      </a:r>
                      <a:endParaRPr kumimoji="0" lang="es-MX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Apoyo:</a:t>
                      </a:r>
                      <a:endParaRPr kumimoji="0" lang="es-MX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Documentador técnico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Administrador de sistema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Especialista en herramientas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Desarrollador de cursos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Artista gráfico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MX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Especialista en pruebas:</a:t>
                      </a:r>
                      <a:endParaRPr kumimoji="0" lang="es-MX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s-MX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Especialista en Pruebas (</a:t>
                      </a:r>
                      <a:r>
                        <a:rPr kumimoji="0" lang="es-MX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kumimoji="0" lang="es-MX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Analista de pruebas</a:t>
                      </a:r>
                    </a:p>
                    <a:p>
                      <a:endParaRPr kumimoji="0" lang="es-MX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Diseñador de pruebas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Otros roles:</a:t>
                      </a:r>
                      <a:endParaRPr kumimoji="0" lang="es-MX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Stakeholders</a:t>
                      </a:r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(afectados por </a:t>
                      </a:r>
                      <a:r>
                        <a:rPr kumimoji="0" lang="es-MX" b="0" i="0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 actividades)</a:t>
                      </a:r>
                      <a:endParaRPr kumimoji="0" lang="es-MX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Revisor 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Coordinación de revisiones</a:t>
                      </a: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Revisor técnico</a:t>
                      </a:r>
                    </a:p>
                    <a:p>
                      <a:endParaRPr kumimoji="0" lang="es-MX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s-MX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Cualquier rol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Implementación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Apropiada para proyectos grandes (equipo de trabajo capaz de administrar un proceso complejo)</a:t>
            </a:r>
          </a:p>
          <a:p>
            <a:r>
              <a:rPr lang="es-MX" dirty="0" smtClean="0"/>
              <a:t>En proyectos pequeños tiene la desventaja de no satisfacer los costos de dedicación. 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</TotalTime>
  <Words>171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RUP</vt:lpstr>
      <vt:lpstr>Slide 2</vt:lpstr>
      <vt:lpstr>Ciclo de vida</vt:lpstr>
      <vt:lpstr>Slide 4</vt:lpstr>
      <vt:lpstr>Roles en la metodología </vt:lpstr>
      <vt:lpstr>Slide 6</vt:lpstr>
      <vt:lpstr>Implementación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RUP</dc:title>
  <dc:creator>angel</dc:creator>
  <cp:lastModifiedBy>angel</cp:lastModifiedBy>
  <cp:revision>5</cp:revision>
  <dcterms:created xsi:type="dcterms:W3CDTF">2015-01-25T02:27:02Z</dcterms:created>
  <dcterms:modified xsi:type="dcterms:W3CDTF">2015-01-25T03:14:46Z</dcterms:modified>
</cp:coreProperties>
</file>