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85" r:id="rId2"/>
    <p:sldId id="296" r:id="rId3"/>
    <p:sldId id="29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0979-D866-44BB-BEF6-1532E6DC1D0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A67E-12C0-46A9-9341-1401813E97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4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88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6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8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1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8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8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9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3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3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0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0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2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8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secuencias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Muestra interacciones entre un conjunto de objetos en forma temporal.</a:t>
            </a:r>
          </a:p>
          <a:p>
            <a:r>
              <a:rPr lang="es-MX" dirty="0" smtClean="0"/>
              <a:t>Cada diagrama representa las interacciones de los objetos para un caso de uso.</a:t>
            </a:r>
          </a:p>
          <a:p>
            <a:pPr marL="0" indent="0">
              <a:buNone/>
            </a:pPr>
            <a:r>
              <a:rPr lang="es-MX" dirty="0" smtClean="0"/>
              <a:t>Notación:</a:t>
            </a:r>
          </a:p>
          <a:p>
            <a:r>
              <a:rPr lang="es-MX" dirty="0" smtClean="0"/>
              <a:t>Objetos: Su existencia se muestra como una línea vertical desprendida de un rectángulo con dos puntos seguido del nombre del objeto .</a:t>
            </a:r>
          </a:p>
          <a:p>
            <a:r>
              <a:rPr lang="es-MX" dirty="0" smtClean="0"/>
              <a:t>Actor: Similar al objeto pero con el símbolo del actor sobre el rectángulo.</a:t>
            </a:r>
          </a:p>
          <a:p>
            <a:r>
              <a:rPr lang="es-MX" dirty="0" smtClean="0"/>
              <a:t>Mensajes: Líneas horizontales etiquetadas con el nombre del mensaje y sus valores de argumento.</a:t>
            </a:r>
          </a:p>
          <a:p>
            <a:r>
              <a:rPr lang="es-MX" dirty="0" smtClean="0"/>
              <a:t>Tiempo de activación de objeto: Rectángulos delgados.</a:t>
            </a:r>
          </a:p>
          <a:p>
            <a:r>
              <a:rPr lang="es-MX" dirty="0" smtClean="0"/>
              <a:t>Destrucción de objetos: Una X</a:t>
            </a:r>
          </a:p>
          <a:p>
            <a:r>
              <a:rPr lang="es-MX" dirty="0" smtClean="0"/>
              <a:t>Iteraciones: Rectángulos grandes que encierran un grupo de mensajes.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94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5" y="972675"/>
            <a:ext cx="10322167" cy="46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0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9" y="642691"/>
            <a:ext cx="8528537" cy="55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3378</TotalTime>
  <Words>110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Espiral</vt:lpstr>
      <vt:lpstr>Diagrama de secuencias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Orientada a Objetos</dc:title>
  <dc:creator>Carlos Cortes</dc:creator>
  <cp:lastModifiedBy>Pol</cp:lastModifiedBy>
  <cp:revision>32</cp:revision>
  <dcterms:created xsi:type="dcterms:W3CDTF">2015-01-22T09:15:33Z</dcterms:created>
  <dcterms:modified xsi:type="dcterms:W3CDTF">2015-01-26T05:33:36Z</dcterms:modified>
</cp:coreProperties>
</file>