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56E424-78DC-41E3-A0B6-8FF03B855352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46CDF5-46A3-4828-8BF2-DFC756CDF15F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FILTROS EN ANGULAR </a:t>
            </a:r>
            <a:r>
              <a:rPr lang="es-ES" dirty="0" err="1" smtClean="0"/>
              <a:t>JS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4077072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Elvira Jiménez Omar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512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229600" cy="3131840"/>
          </a:xfrm>
        </p:spPr>
        <p:txBody>
          <a:bodyPr>
            <a:noAutofit/>
          </a:bodyPr>
          <a:lstStyle/>
          <a:p>
            <a:pPr algn="ctr"/>
            <a:r>
              <a:rPr lang="es-ES" sz="5400" dirty="0"/>
              <a:t>Nos  Sirve  para  buscar  en  todos  los  elementos  de  un  arreglo  y  Nos  los  regresa  dentro de otro arreglo</a:t>
            </a:r>
            <a:r>
              <a:rPr lang="es-ES" sz="5400" dirty="0" smtClean="0"/>
              <a:t>.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191732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568952" cy="5949280"/>
          </a:xfrm>
        </p:spPr>
        <p:txBody>
          <a:bodyPr>
            <a:normAutofit fontScale="55000" lnSpcReduction="20000"/>
          </a:bodyPr>
          <a:lstStyle/>
          <a:p>
            <a:r>
              <a:rPr lang="es-MX" sz="4500" dirty="0" err="1"/>
              <a:t>var</a:t>
            </a:r>
            <a:r>
              <a:rPr lang="es-MX" sz="4500" dirty="0"/>
              <a:t> </a:t>
            </a:r>
            <a:r>
              <a:rPr lang="es-MX" sz="4500" dirty="0" err="1"/>
              <a:t>app</a:t>
            </a:r>
            <a:r>
              <a:rPr lang="es-MX" sz="4500" dirty="0"/>
              <a:t> = </a:t>
            </a:r>
            <a:r>
              <a:rPr lang="es-MX" sz="4500" dirty="0" err="1"/>
              <a:t>angular.module</a:t>
            </a:r>
            <a:r>
              <a:rPr lang="es-MX" sz="4500" dirty="0"/>
              <a:t>("</a:t>
            </a:r>
            <a:r>
              <a:rPr lang="es-MX" sz="4500" dirty="0" err="1"/>
              <a:t>app</a:t>
            </a:r>
            <a:r>
              <a:rPr lang="es-MX" sz="4500" dirty="0"/>
              <a:t>", []);</a:t>
            </a:r>
          </a:p>
          <a:p>
            <a:r>
              <a:rPr lang="es-MX" sz="4500" dirty="0"/>
              <a:t> </a:t>
            </a:r>
          </a:p>
          <a:p>
            <a:r>
              <a:rPr lang="es-MX" sz="4500" dirty="0" err="1"/>
              <a:t>app.controller</a:t>
            </a:r>
            <a:r>
              <a:rPr lang="es-MX" sz="4500" dirty="0"/>
              <a:t>("</a:t>
            </a:r>
            <a:r>
              <a:rPr lang="es-MX" sz="4500" dirty="0" err="1"/>
              <a:t>myController</a:t>
            </a:r>
            <a:r>
              <a:rPr lang="es-MX" sz="4500" dirty="0"/>
              <a:t>", </a:t>
            </a:r>
            <a:r>
              <a:rPr lang="es-MX" sz="4500" dirty="0" err="1"/>
              <a:t>function</a:t>
            </a:r>
            <a:r>
              <a:rPr lang="es-MX" sz="4500" dirty="0"/>
              <a:t>($</a:t>
            </a:r>
            <a:r>
              <a:rPr lang="es-MX" sz="4500" dirty="0" err="1"/>
              <a:t>scope</a:t>
            </a:r>
            <a:r>
              <a:rPr lang="es-MX" sz="4500" dirty="0"/>
              <a:t>){</a:t>
            </a:r>
          </a:p>
          <a:p>
            <a:r>
              <a:rPr lang="es-MX" sz="4500" dirty="0"/>
              <a:t>    $</a:t>
            </a:r>
            <a:r>
              <a:rPr lang="es-MX" sz="4500" dirty="0" err="1"/>
              <a:t>scope.users</a:t>
            </a:r>
            <a:r>
              <a:rPr lang="es-MX" sz="4500" dirty="0"/>
              <a:t> = [</a:t>
            </a:r>
          </a:p>
          <a:p>
            <a:r>
              <a:rPr lang="es-MX" sz="4500" dirty="0"/>
              <a:t>        {</a:t>
            </a:r>
          </a:p>
          <a:p>
            <a:r>
              <a:rPr lang="es-MX" sz="4500" dirty="0"/>
              <a:t>            nombre : "</a:t>
            </a:r>
            <a:r>
              <a:rPr lang="es-MX" sz="4500" dirty="0" err="1"/>
              <a:t>israel</a:t>
            </a:r>
            <a:r>
              <a:rPr lang="es-MX" sz="4500" dirty="0"/>
              <a:t> parra"</a:t>
            </a:r>
          </a:p>
          <a:p>
            <a:r>
              <a:rPr lang="es-MX" sz="4500" dirty="0"/>
              <a:t>        },</a:t>
            </a:r>
          </a:p>
          <a:p>
            <a:r>
              <a:rPr lang="es-MX" sz="4500" dirty="0"/>
              <a:t>        {</a:t>
            </a:r>
          </a:p>
          <a:p>
            <a:r>
              <a:rPr lang="es-MX" sz="4500" dirty="0"/>
              <a:t>            nombre : "juan </a:t>
            </a:r>
            <a:r>
              <a:rPr lang="es-MX" sz="4500" dirty="0" err="1"/>
              <a:t>lópez</a:t>
            </a:r>
            <a:r>
              <a:rPr lang="es-MX" sz="4500" dirty="0"/>
              <a:t>"</a:t>
            </a:r>
          </a:p>
          <a:p>
            <a:r>
              <a:rPr lang="es-MX" sz="4500" dirty="0"/>
              <a:t>        },</a:t>
            </a:r>
          </a:p>
          <a:p>
            <a:r>
              <a:rPr lang="es-MX" sz="4500" dirty="0"/>
              <a:t>        {</a:t>
            </a:r>
          </a:p>
          <a:p>
            <a:r>
              <a:rPr lang="es-MX" sz="4500" dirty="0"/>
              <a:t>            nombre : "pepe </a:t>
            </a:r>
            <a:r>
              <a:rPr lang="es-MX" sz="4500" dirty="0" err="1"/>
              <a:t>pérez</a:t>
            </a:r>
            <a:r>
              <a:rPr lang="es-MX" sz="4500" dirty="0"/>
              <a:t>"</a:t>
            </a:r>
          </a:p>
          <a:p>
            <a:r>
              <a:rPr lang="es-MX" sz="4500" dirty="0"/>
              <a:t>        }</a:t>
            </a:r>
          </a:p>
          <a:p>
            <a:r>
              <a:rPr lang="es-MX" sz="4500" dirty="0"/>
              <a:t>    ]</a:t>
            </a:r>
          </a:p>
          <a:p>
            <a:r>
              <a:rPr lang="es-MX" sz="4500" dirty="0"/>
              <a:t>})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25135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Tenemos el siguiente módulo con el siguiente arreglo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7324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 smtClean="0"/>
              <a:t>Sintaxis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</a:t>
            </a:r>
            <a:r>
              <a:rPr lang="es-ES" dirty="0"/>
              <a:t>crear un filtro </a:t>
            </a:r>
            <a:r>
              <a:rPr lang="es-ES" dirty="0" smtClean="0"/>
              <a:t>en  AngularJS  se  utiliza  la  siguiente  sintaxis: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nombremodulo.filter</a:t>
            </a:r>
            <a:r>
              <a:rPr lang="es-ES" dirty="0"/>
              <a:t>(“</a:t>
            </a:r>
            <a:r>
              <a:rPr lang="es-ES" dirty="0">
                <a:solidFill>
                  <a:srgbClr val="00B0F0"/>
                </a:solidFill>
              </a:rPr>
              <a:t>nombrefiltro</a:t>
            </a:r>
            <a:r>
              <a:rPr lang="es-ES" dirty="0"/>
              <a:t>”, </a:t>
            </a:r>
            <a:r>
              <a:rPr lang="es-ES" dirty="0">
                <a:solidFill>
                  <a:srgbClr val="00B050"/>
                </a:solidFill>
              </a:rPr>
              <a:t>function()</a:t>
            </a:r>
            <a:r>
              <a:rPr lang="es-ES" dirty="0"/>
              <a:t> y nuestra </a:t>
            </a:r>
            <a:r>
              <a:rPr lang="es-ES" dirty="0" smtClean="0"/>
              <a:t>lógica.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app.filter</a:t>
            </a:r>
          </a:p>
          <a:p>
            <a:r>
              <a:rPr lang="es-ES" dirty="0" smtClean="0"/>
              <a:t>“</a:t>
            </a:r>
            <a:r>
              <a:rPr lang="es-ES" dirty="0" smtClean="0">
                <a:solidFill>
                  <a:srgbClr val="00B0F0"/>
                </a:solidFill>
              </a:rPr>
              <a:t>personalizado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Palabra Reservada </a:t>
            </a:r>
            <a:r>
              <a:rPr lang="es-ES" dirty="0" smtClean="0">
                <a:solidFill>
                  <a:srgbClr val="00B050"/>
                </a:solidFill>
              </a:rPr>
              <a:t>function()</a:t>
            </a:r>
          </a:p>
          <a:p>
            <a:r>
              <a:rPr lang="es-ES" dirty="0" smtClean="0">
                <a:solidFill>
                  <a:srgbClr val="00B050"/>
                </a:solidFill>
              </a:rPr>
              <a:t>Nuestra lógica es el conjunto de reglas de filtrado.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014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8937016" cy="4968552"/>
          </a:xfrm>
        </p:spPr>
        <p:txBody>
          <a:bodyPr>
            <a:normAutofit/>
          </a:bodyPr>
          <a:lstStyle/>
          <a:p>
            <a:r>
              <a:rPr lang="es-MX" sz="2800" dirty="0" smtClean="0"/>
              <a:t>-----</a:t>
            </a:r>
            <a:r>
              <a:rPr lang="es-MX" sz="2800" b="1" dirty="0" smtClean="0"/>
              <a:t>filtro </a:t>
            </a:r>
            <a:r>
              <a:rPr lang="es-MX" sz="2800" b="1" dirty="0"/>
              <a:t>para poner la primera letra en mayúscula</a:t>
            </a:r>
          </a:p>
          <a:p>
            <a:r>
              <a:rPr lang="es-MX" b="1" dirty="0" err="1">
                <a:solidFill>
                  <a:srgbClr val="FF0000"/>
                </a:solidFill>
              </a:rPr>
              <a:t>app.filter</a:t>
            </a:r>
            <a:r>
              <a:rPr lang="es-MX" dirty="0"/>
              <a:t>("</a:t>
            </a:r>
            <a:r>
              <a:rPr lang="es-MX" dirty="0" err="1">
                <a:solidFill>
                  <a:srgbClr val="00B0F0"/>
                </a:solidFill>
              </a:rPr>
              <a:t>capitalize</a:t>
            </a:r>
            <a:r>
              <a:rPr lang="es-MX" dirty="0"/>
              <a:t>", </a:t>
            </a:r>
            <a:r>
              <a:rPr lang="es-MX" dirty="0" err="1">
                <a:solidFill>
                  <a:srgbClr val="00B050"/>
                </a:solidFill>
              </a:rPr>
              <a:t>function</a:t>
            </a:r>
            <a:r>
              <a:rPr lang="es-MX" dirty="0">
                <a:solidFill>
                  <a:srgbClr val="00B050"/>
                </a:solidFill>
              </a:rPr>
              <a:t>()</a:t>
            </a:r>
            <a:r>
              <a:rPr lang="es-MX" dirty="0"/>
              <a:t>{</a:t>
            </a:r>
          </a:p>
          <a:p>
            <a:r>
              <a:rPr lang="es-MX" dirty="0"/>
              <a:t>    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(</a:t>
            </a:r>
            <a:r>
              <a:rPr lang="es-MX" dirty="0" err="1"/>
              <a:t>text</a:t>
            </a:r>
            <a:r>
              <a:rPr lang="es-MX" dirty="0"/>
              <a:t>) {</a:t>
            </a:r>
          </a:p>
          <a:p>
            <a:r>
              <a:rPr lang="es-MX" dirty="0"/>
              <a:t>        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text</a:t>
            </a:r>
            <a:r>
              <a:rPr lang="es-MX" dirty="0"/>
              <a:t> != </a:t>
            </a:r>
            <a:r>
              <a:rPr lang="es-MX" dirty="0" err="1"/>
              <a:t>null</a:t>
            </a:r>
            <a:r>
              <a:rPr lang="es-MX" dirty="0"/>
              <a:t>){</a:t>
            </a:r>
          </a:p>
          <a:p>
            <a:r>
              <a:rPr lang="es-MX" dirty="0"/>
              <a:t>            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text.substring</a:t>
            </a:r>
            <a:r>
              <a:rPr lang="es-MX" dirty="0"/>
              <a:t>(0,1).</a:t>
            </a:r>
            <a:r>
              <a:rPr lang="es-MX" dirty="0" err="1"/>
              <a:t>toUpperCase</a:t>
            </a:r>
            <a:r>
              <a:rPr lang="es-MX" dirty="0"/>
              <a:t>()+</a:t>
            </a:r>
            <a:r>
              <a:rPr lang="es-MX" dirty="0" err="1"/>
              <a:t>text.substring</a:t>
            </a:r>
            <a:r>
              <a:rPr lang="es-MX" dirty="0"/>
              <a:t>(1);</a:t>
            </a:r>
          </a:p>
          <a:p>
            <a:r>
              <a:rPr lang="es-MX" dirty="0"/>
              <a:t>        }</a:t>
            </a:r>
          </a:p>
          <a:p>
            <a:r>
              <a:rPr lang="es-MX" dirty="0"/>
              <a:t>    }</a:t>
            </a:r>
          </a:p>
          <a:p>
            <a:r>
              <a:rPr lang="es-MX" dirty="0" smtClean="0"/>
              <a:t>})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773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27473" y="1196752"/>
            <a:ext cx="8937016" cy="4968552"/>
          </a:xfrm>
        </p:spPr>
        <p:txBody>
          <a:bodyPr>
            <a:normAutofit/>
          </a:bodyPr>
          <a:lstStyle/>
          <a:p>
            <a:r>
              <a:rPr lang="es-MX" dirty="0" smtClean="0"/>
              <a:t>-----</a:t>
            </a:r>
            <a:r>
              <a:rPr lang="es-MX" sz="2800" b="1" dirty="0" smtClean="0"/>
              <a:t>filtro </a:t>
            </a:r>
            <a:r>
              <a:rPr lang="es-MX" sz="2800" b="1" dirty="0"/>
              <a:t>para poner todo el texto en </a:t>
            </a:r>
            <a:r>
              <a:rPr lang="es-MX" sz="2800" b="1" dirty="0" smtClean="0"/>
              <a:t>mayúsculas</a:t>
            </a:r>
          </a:p>
          <a:p>
            <a:endParaRPr lang="es-MX" b="1" dirty="0"/>
          </a:p>
          <a:p>
            <a:r>
              <a:rPr lang="es-MX" b="1" dirty="0" err="1">
                <a:solidFill>
                  <a:srgbClr val="FF0000"/>
                </a:solidFill>
              </a:rPr>
              <a:t>app.filter</a:t>
            </a:r>
            <a:r>
              <a:rPr lang="es-MX" dirty="0"/>
              <a:t>("</a:t>
            </a:r>
            <a:r>
              <a:rPr lang="es-MX" dirty="0" err="1">
                <a:solidFill>
                  <a:srgbClr val="00B0F0"/>
                </a:solidFill>
              </a:rPr>
              <a:t>toUpper</a:t>
            </a:r>
            <a:r>
              <a:rPr lang="es-MX" dirty="0"/>
              <a:t>", </a:t>
            </a:r>
            <a:r>
              <a:rPr lang="es-MX" dirty="0" err="1">
                <a:solidFill>
                  <a:srgbClr val="00B050"/>
                </a:solidFill>
              </a:rPr>
              <a:t>function</a:t>
            </a:r>
            <a:r>
              <a:rPr lang="es-MX" dirty="0">
                <a:solidFill>
                  <a:srgbClr val="00B050"/>
                </a:solidFill>
              </a:rPr>
              <a:t>()</a:t>
            </a:r>
            <a:r>
              <a:rPr lang="es-MX" dirty="0"/>
              <a:t>{</a:t>
            </a:r>
          </a:p>
          <a:p>
            <a:r>
              <a:rPr lang="es-MX" dirty="0"/>
              <a:t>    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(</a:t>
            </a:r>
            <a:r>
              <a:rPr lang="es-MX" dirty="0" err="1"/>
              <a:t>text</a:t>
            </a:r>
            <a:r>
              <a:rPr lang="es-MX" dirty="0"/>
              <a:t>){</a:t>
            </a:r>
          </a:p>
          <a:p>
            <a:r>
              <a:rPr lang="es-MX" dirty="0"/>
              <a:t>        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text</a:t>
            </a:r>
            <a:r>
              <a:rPr lang="es-MX" dirty="0"/>
              <a:t> != </a:t>
            </a:r>
            <a:r>
              <a:rPr lang="es-MX" dirty="0" err="1"/>
              <a:t>null</a:t>
            </a:r>
            <a:r>
              <a:rPr lang="es-MX" dirty="0"/>
              <a:t>){</a:t>
            </a:r>
          </a:p>
          <a:p>
            <a:r>
              <a:rPr lang="es-MX" dirty="0"/>
              <a:t>            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text.toUpperCase</a:t>
            </a:r>
            <a:r>
              <a:rPr lang="es-MX" dirty="0"/>
              <a:t>();</a:t>
            </a:r>
          </a:p>
          <a:p>
            <a:r>
              <a:rPr lang="es-MX" dirty="0"/>
              <a:t>        }</a:t>
            </a:r>
          </a:p>
          <a:p>
            <a:r>
              <a:rPr lang="es-MX" dirty="0"/>
              <a:t>    }</a:t>
            </a:r>
          </a:p>
          <a:p>
            <a:r>
              <a:rPr lang="es-MX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964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8937016" cy="5661248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sz="2800" b="1" dirty="0" smtClean="0"/>
              <a:t>---filtro </a:t>
            </a:r>
            <a:r>
              <a:rPr lang="es-MX" sz="2800" b="1" dirty="0"/>
              <a:t>para poner puntos suspensivos a partir de x </a:t>
            </a:r>
            <a:r>
              <a:rPr lang="es-MX" sz="2800" b="1" dirty="0" smtClean="0"/>
              <a:t>caracteres</a:t>
            </a:r>
          </a:p>
          <a:p>
            <a:pPr algn="ctr"/>
            <a:endParaRPr lang="es-MX" sz="2800" b="1" dirty="0"/>
          </a:p>
          <a:p>
            <a:r>
              <a:rPr lang="es-MX" sz="2800" b="1" dirty="0" err="1">
                <a:solidFill>
                  <a:srgbClr val="FF0000"/>
                </a:solidFill>
              </a:rPr>
              <a:t>app.filter</a:t>
            </a:r>
            <a:r>
              <a:rPr lang="es-MX" sz="2800" dirty="0"/>
              <a:t>("</a:t>
            </a:r>
            <a:r>
              <a:rPr lang="es-MX" sz="2800" dirty="0" err="1">
                <a:solidFill>
                  <a:srgbClr val="00B0F0"/>
                </a:solidFill>
              </a:rPr>
              <a:t>maxLength</a:t>
            </a:r>
            <a:r>
              <a:rPr lang="es-MX" sz="2800" dirty="0"/>
              <a:t>", </a:t>
            </a:r>
            <a:r>
              <a:rPr lang="es-MX" sz="2800" dirty="0" err="1">
                <a:solidFill>
                  <a:srgbClr val="00B050"/>
                </a:solidFill>
              </a:rPr>
              <a:t>function</a:t>
            </a:r>
            <a:r>
              <a:rPr lang="es-MX" sz="2800" dirty="0">
                <a:solidFill>
                  <a:srgbClr val="00B050"/>
                </a:solidFill>
              </a:rPr>
              <a:t>()</a:t>
            </a:r>
            <a:r>
              <a:rPr lang="es-MX" sz="2800" dirty="0"/>
              <a:t>{</a:t>
            </a:r>
          </a:p>
          <a:p>
            <a:r>
              <a:rPr lang="es-MX" sz="2800" dirty="0"/>
              <a:t>    </a:t>
            </a:r>
            <a:r>
              <a:rPr lang="es-MX" sz="2800" dirty="0" err="1"/>
              <a:t>return</a:t>
            </a:r>
            <a:r>
              <a:rPr lang="es-MX" sz="2800" dirty="0"/>
              <a:t> </a:t>
            </a:r>
            <a:r>
              <a:rPr lang="es-MX" sz="2800" dirty="0" err="1"/>
              <a:t>function</a:t>
            </a:r>
            <a:r>
              <a:rPr lang="es-MX" sz="2800" dirty="0"/>
              <a:t>(</a:t>
            </a:r>
            <a:r>
              <a:rPr lang="es-MX" sz="2800" dirty="0" err="1"/>
              <a:t>text,max</a:t>
            </a:r>
            <a:r>
              <a:rPr lang="es-MX" sz="2800" dirty="0"/>
              <a:t>){</a:t>
            </a:r>
          </a:p>
          <a:p>
            <a:r>
              <a:rPr lang="es-MX" sz="2800" dirty="0"/>
              <a:t>        </a:t>
            </a:r>
            <a:r>
              <a:rPr lang="es-MX" sz="2800" dirty="0" err="1"/>
              <a:t>if</a:t>
            </a:r>
            <a:r>
              <a:rPr lang="es-MX" sz="2800" dirty="0"/>
              <a:t>(</a:t>
            </a:r>
            <a:r>
              <a:rPr lang="es-MX" sz="2800" dirty="0" err="1"/>
              <a:t>text</a:t>
            </a:r>
            <a:r>
              <a:rPr lang="es-MX" sz="2800" dirty="0"/>
              <a:t> != </a:t>
            </a:r>
            <a:r>
              <a:rPr lang="es-MX" sz="2800" dirty="0" err="1"/>
              <a:t>null</a:t>
            </a:r>
            <a:r>
              <a:rPr lang="es-MX" sz="2800" dirty="0"/>
              <a:t>){</a:t>
            </a:r>
          </a:p>
          <a:p>
            <a:r>
              <a:rPr lang="es-MX" sz="2800" dirty="0"/>
              <a:t>            </a:t>
            </a:r>
            <a:r>
              <a:rPr lang="es-MX" sz="2800" dirty="0" err="1"/>
              <a:t>if</a:t>
            </a:r>
            <a:r>
              <a:rPr lang="es-MX" sz="2800" dirty="0"/>
              <a:t>(</a:t>
            </a:r>
            <a:r>
              <a:rPr lang="es-MX" sz="2800" dirty="0" err="1"/>
              <a:t>text.length</a:t>
            </a:r>
            <a:r>
              <a:rPr lang="es-MX" sz="2800" dirty="0"/>
              <a:t> &gt; </a:t>
            </a:r>
            <a:r>
              <a:rPr lang="es-MX" sz="2800" dirty="0" err="1"/>
              <a:t>max</a:t>
            </a:r>
            <a:r>
              <a:rPr lang="es-MX" sz="2800" dirty="0"/>
              <a:t>){</a:t>
            </a:r>
          </a:p>
          <a:p>
            <a:r>
              <a:rPr lang="es-MX" sz="2800" dirty="0"/>
              <a:t>                </a:t>
            </a:r>
            <a:r>
              <a:rPr lang="es-MX" sz="2800" dirty="0" err="1"/>
              <a:t>return</a:t>
            </a:r>
            <a:r>
              <a:rPr lang="es-MX" sz="2800" dirty="0"/>
              <a:t> </a:t>
            </a:r>
            <a:r>
              <a:rPr lang="es-MX" sz="2800" dirty="0" err="1"/>
              <a:t>text.substring</a:t>
            </a:r>
            <a:r>
              <a:rPr lang="es-MX" sz="2800" dirty="0"/>
              <a:t>(0,max) + "...";</a:t>
            </a:r>
          </a:p>
          <a:p>
            <a:r>
              <a:rPr lang="es-MX" sz="2800" dirty="0"/>
              <a:t>            }</a:t>
            </a:r>
          </a:p>
          <a:p>
            <a:r>
              <a:rPr lang="es-MX" sz="2800" dirty="0"/>
              <a:t>        }</a:t>
            </a:r>
          </a:p>
          <a:p>
            <a:r>
              <a:rPr lang="es-MX" sz="2800" dirty="0"/>
              <a:t>    }</a:t>
            </a:r>
          </a:p>
          <a:p>
            <a:r>
              <a:rPr lang="es-MX" sz="28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6388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131</Words>
  <Application>Microsoft Office PowerPoint</Application>
  <PresentationFormat>Presentación en pantalla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FILTROS EN ANGULAR JS</vt:lpstr>
      <vt:lpstr>Nos  Sirve  para  buscar  en  todos  los  elementos  de  un  arreglo  y  Nos  los  regresa  dentro de otro arreglo.</vt:lpstr>
      <vt:lpstr>Presentación de PowerPoint</vt:lpstr>
      <vt:lpstr>Sintaxis</vt:lpstr>
      <vt:lpstr>Presentación de PowerPoint</vt:lpstr>
      <vt:lpstr>Presentación de PowerPoint</vt:lpstr>
      <vt:lpstr>Presentación de PowerPoint</vt:lpstr>
    </vt:vector>
  </TitlesOfParts>
  <Company>www.ipn.mx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FILTROS EN ANGULAR JS</dc:title>
  <dc:creator>escom</dc:creator>
  <cp:lastModifiedBy>escom</cp:lastModifiedBy>
  <cp:revision>2</cp:revision>
  <dcterms:created xsi:type="dcterms:W3CDTF">2015-07-03T12:47:31Z</dcterms:created>
  <dcterms:modified xsi:type="dcterms:W3CDTF">2015-07-03T13:00:43Z</dcterms:modified>
</cp:coreProperties>
</file>