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7" autoAdjust="0"/>
    <p:restoredTop sz="94660"/>
  </p:normalViewPr>
  <p:slideViewPr>
    <p:cSldViewPr>
      <p:cViewPr>
        <p:scale>
          <a:sx n="70" d="100"/>
          <a:sy n="70" d="100"/>
        </p:scale>
        <p:origin x="-168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5EF-B200-4C36-A147-64AD5B91846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AB75-118E-44CB-B3AE-3DB081738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68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5EF-B200-4C36-A147-64AD5B91846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AB75-118E-44CB-B3AE-3DB081738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06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5EF-B200-4C36-A147-64AD5B91846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AB75-118E-44CB-B3AE-3DB081738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69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5EF-B200-4C36-A147-64AD5B91846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AB75-118E-44CB-B3AE-3DB081738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03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5EF-B200-4C36-A147-64AD5B91846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AB75-118E-44CB-B3AE-3DB081738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25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5EF-B200-4C36-A147-64AD5B91846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AB75-118E-44CB-B3AE-3DB081738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07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5EF-B200-4C36-A147-64AD5B91846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AB75-118E-44CB-B3AE-3DB081738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14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5EF-B200-4C36-A147-64AD5B91846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AB75-118E-44CB-B3AE-3DB081738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03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5EF-B200-4C36-A147-64AD5B91846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AB75-118E-44CB-B3AE-3DB081738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88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5EF-B200-4C36-A147-64AD5B91846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AB75-118E-44CB-B3AE-3DB081738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38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5EF-B200-4C36-A147-64AD5B91846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5AB75-118E-44CB-B3AE-3DB081738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601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145EF-B200-4C36-A147-64AD5B91846C}" type="datetimeFigureOut">
              <a:rPr lang="es-ES" smtClean="0"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5AB75-118E-44CB-B3AE-3DB081738C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52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s2.freepik.com/foto-gratis/base-de-datos-del-servidor_17-101513203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51" y="2512632"/>
            <a:ext cx="1163915" cy="142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alternativo.mx/wp-content/uploads/2015/08/smartphone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7" r="22937"/>
          <a:stretch/>
        </p:blipFill>
        <p:spPr bwMode="auto">
          <a:xfrm>
            <a:off x="733783" y="339199"/>
            <a:ext cx="633534" cy="114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jonnyTest\Downloads\12539934_821245027986715_2122271091_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712" y="501575"/>
            <a:ext cx="682903" cy="9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5 Grupo"/>
          <p:cNvGrpSpPr/>
          <p:nvPr/>
        </p:nvGrpSpPr>
        <p:grpSpPr>
          <a:xfrm>
            <a:off x="3377706" y="5233728"/>
            <a:ext cx="1446059" cy="899227"/>
            <a:chOff x="2056890" y="3789040"/>
            <a:chExt cx="3535019" cy="2366926"/>
          </a:xfrm>
        </p:grpSpPr>
        <p:pic>
          <p:nvPicPr>
            <p:cNvPr id="1034" name="Picture 10" descr="http://g03.a.alicdn.com/kf/HTB1wBuvKFXXXXazXpXXq6xXFXXX5/Ultra-thin-led19-widescreen-lcd-font-b-computer-b-font-font-b-monitor-b-font-lcd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6890" y="3789040"/>
              <a:ext cx="3535019" cy="2366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3 Grupo"/>
            <p:cNvGrpSpPr/>
            <p:nvPr/>
          </p:nvGrpSpPr>
          <p:grpSpPr>
            <a:xfrm>
              <a:off x="2267744" y="3970445"/>
              <a:ext cx="3168352" cy="1906828"/>
              <a:chOff x="6263413" y="28343"/>
              <a:chExt cx="2854608" cy="2032505"/>
            </a:xfrm>
          </p:grpSpPr>
          <p:pic>
            <p:nvPicPr>
              <p:cNvPr id="1031" name="Picture 7" descr="http://photos1.blogger.com/img/59/2413/1024/cap_ns8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3413" y="28343"/>
                <a:ext cx="2854608" cy="20325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8" descr="C:\Users\jonnyTest\Downloads\12539934_821245027986715_2122271091_n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0502" y="390293"/>
                <a:ext cx="1703946" cy="15265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" name="4 Grupo"/>
          <p:cNvGrpSpPr/>
          <p:nvPr/>
        </p:nvGrpSpPr>
        <p:grpSpPr>
          <a:xfrm>
            <a:off x="7596336" y="2386594"/>
            <a:ext cx="1044924" cy="1680725"/>
            <a:chOff x="1131128" y="336447"/>
            <a:chExt cx="881064" cy="1599139"/>
          </a:xfrm>
        </p:grpSpPr>
        <p:pic>
          <p:nvPicPr>
            <p:cNvPr id="12" name="Picture 4" descr="http://alternativo.mx/wp-content/uploads/2015/08/smartphone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7" r="22937"/>
            <a:stretch/>
          </p:blipFill>
          <p:spPr bwMode="auto">
            <a:xfrm>
              <a:off x="1131128" y="336447"/>
              <a:ext cx="881064" cy="1599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:\Users\jonnyTest\Downloads\12539934_821245027986715_2122271091_n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221" y="586022"/>
              <a:ext cx="719617" cy="1066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14 Flecha abajo"/>
          <p:cNvSpPr/>
          <p:nvPr/>
        </p:nvSpPr>
        <p:spPr>
          <a:xfrm rot="10800000">
            <a:off x="3922586" y="4573398"/>
            <a:ext cx="296659" cy="66033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5" name="Picture 11" descr="C:\Users\jonnyTest\Downloads\user-33638_64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53" y="4983498"/>
            <a:ext cx="946019" cy="89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Flecha abajo"/>
          <p:cNvSpPr/>
          <p:nvPr/>
        </p:nvSpPr>
        <p:spPr>
          <a:xfrm rot="5400000">
            <a:off x="6012837" y="4252869"/>
            <a:ext cx="374382" cy="264807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" name="Picture 11" descr="C:\Users\jonnyTest\Downloads\user-33638_64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991" y="525531"/>
            <a:ext cx="758255" cy="72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0 Flecha abajo"/>
          <p:cNvSpPr/>
          <p:nvPr/>
        </p:nvSpPr>
        <p:spPr>
          <a:xfrm rot="5400000">
            <a:off x="2239294" y="58451"/>
            <a:ext cx="283080" cy="181035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Flecha abajo"/>
          <p:cNvSpPr/>
          <p:nvPr/>
        </p:nvSpPr>
        <p:spPr>
          <a:xfrm rot="5400000">
            <a:off x="5003556" y="37780"/>
            <a:ext cx="283082" cy="185170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Flecha abajo"/>
          <p:cNvSpPr/>
          <p:nvPr/>
        </p:nvSpPr>
        <p:spPr>
          <a:xfrm rot="16200000">
            <a:off x="6018918" y="1995595"/>
            <a:ext cx="290477" cy="257633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Flecha abajo"/>
          <p:cNvSpPr/>
          <p:nvPr/>
        </p:nvSpPr>
        <p:spPr>
          <a:xfrm rot="-3300000">
            <a:off x="2287365" y="1389198"/>
            <a:ext cx="287281" cy="188638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7504283" y="5948289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Capturista 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333121" y="6159937"/>
            <a:ext cx="153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Sitio web local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121896" y="3927067"/>
            <a:ext cx="170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Servidor de </a:t>
            </a:r>
          </a:p>
          <a:p>
            <a:pPr algn="ctr"/>
            <a:r>
              <a:rPr lang="es-ES" dirty="0" smtClean="0"/>
              <a:t>«Son para milo»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023663" y="1413286"/>
            <a:ext cx="1416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Gafete de </a:t>
            </a:r>
          </a:p>
          <a:p>
            <a:pPr algn="ctr"/>
            <a:r>
              <a:rPr lang="es-ES" dirty="0" smtClean="0"/>
              <a:t>los artesanos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395536" y="1489069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Smartphone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837900" y="1272608"/>
            <a:ext cx="1985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Personal de Acceso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6899486" y="4086745"/>
            <a:ext cx="230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Información completa </a:t>
            </a:r>
          </a:p>
          <a:p>
            <a:pPr algn="ctr"/>
            <a:r>
              <a:rPr lang="es-ES" dirty="0" smtClean="0"/>
              <a:t>en un </a:t>
            </a:r>
            <a:r>
              <a:rPr lang="es-ES" dirty="0" err="1" smtClean="0"/>
              <a:t>smartphone</a:t>
            </a:r>
            <a:endParaRPr lang="es-ES" dirty="0" smtClean="0"/>
          </a:p>
        </p:txBody>
      </p:sp>
      <p:sp>
        <p:nvSpPr>
          <p:cNvPr id="27" name="26 CuadroTexto"/>
          <p:cNvSpPr txBox="1"/>
          <p:nvPr/>
        </p:nvSpPr>
        <p:spPr>
          <a:xfrm>
            <a:off x="5145097" y="5815428"/>
            <a:ext cx="2204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Alta y modificación de la información de los artesanos</a:t>
            </a: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899920" y="2212438"/>
            <a:ext cx="2481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Consulta de la información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448388" y="267803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Mostrar gafete </a:t>
            </a:r>
          </a:p>
          <a:p>
            <a:pPr algn="ctr"/>
            <a:r>
              <a:rPr lang="es-ES" dirty="0" smtClean="0"/>
              <a:t>de entrada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1827674" y="265808"/>
            <a:ext cx="122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Lectura de </a:t>
            </a:r>
          </a:p>
          <a:p>
            <a:pPr algn="ctr"/>
            <a:r>
              <a:rPr lang="es-ES" dirty="0" smtClean="0"/>
              <a:t>código QR</a:t>
            </a:r>
            <a:endParaRPr lang="es-ES" dirty="0"/>
          </a:p>
        </p:txBody>
      </p:sp>
      <p:pic>
        <p:nvPicPr>
          <p:cNvPr id="41" name="Picture 8" descr="C:\Users\jonnyTest\Downloads\12539934_821245027986715_2122271091_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2" y="5209005"/>
            <a:ext cx="682903" cy="9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41 CuadroTexto"/>
          <p:cNvSpPr txBox="1"/>
          <p:nvPr/>
        </p:nvSpPr>
        <p:spPr>
          <a:xfrm>
            <a:off x="273263" y="6120716"/>
            <a:ext cx="1416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Gafete de </a:t>
            </a:r>
          </a:p>
          <a:p>
            <a:pPr algn="ctr"/>
            <a:r>
              <a:rPr lang="es-ES" dirty="0" smtClean="0"/>
              <a:t>los artesanos</a:t>
            </a:r>
          </a:p>
        </p:txBody>
      </p:sp>
      <p:sp>
        <p:nvSpPr>
          <p:cNvPr id="43" name="42 Flecha abajo"/>
          <p:cNvSpPr/>
          <p:nvPr/>
        </p:nvSpPr>
        <p:spPr>
          <a:xfrm rot="5400000">
            <a:off x="2119622" y="4730512"/>
            <a:ext cx="374382" cy="195840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1527427" y="5117980"/>
            <a:ext cx="17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Imprime gafetes</a:t>
            </a:r>
          </a:p>
        </p:txBody>
      </p:sp>
    </p:spTree>
    <p:extLst>
      <p:ext uri="{BB962C8B-B14F-4D97-AF65-F5344CB8AC3E}">
        <p14:creationId xmlns:p14="http://schemas.microsoft.com/office/powerpoint/2010/main" val="3448770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51</Words>
  <Application>Microsoft Office PowerPoint</Application>
  <PresentationFormat>Presentación en pantalla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14</cp:revision>
  <dcterms:created xsi:type="dcterms:W3CDTF">2016-01-14T18:56:13Z</dcterms:created>
  <dcterms:modified xsi:type="dcterms:W3CDTF">2016-01-14T23:53:58Z</dcterms:modified>
</cp:coreProperties>
</file>