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8" r:id="rId2"/>
    <p:sldId id="262" r:id="rId3"/>
    <p:sldId id="263" r:id="rId4"/>
    <p:sldId id="265" r:id="rId5"/>
    <p:sldId id="264" r:id="rId6"/>
    <p:sldId id="267" r:id="rId7"/>
    <p:sldId id="266" r:id="rId8"/>
    <p:sldId id="269" r:id="rId9"/>
    <p:sldId id="257" r:id="rId10"/>
    <p:sldId id="260" r:id="rId11"/>
    <p:sldId id="261" r:id="rId12"/>
    <p:sldId id="259" r:id="rId13"/>
    <p:sldId id="268" r:id="rId14"/>
  </p:sldIdLst>
  <p:sldSz cx="12192000" cy="6858000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43"/>
  </p:normalViewPr>
  <p:slideViewPr>
    <p:cSldViewPr snapToGrid="0" snapToObjects="1">
      <p:cViewPr>
        <p:scale>
          <a:sx n="85" d="100"/>
          <a:sy n="85" d="100"/>
        </p:scale>
        <p:origin x="1056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09541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74218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40635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772971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60885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043145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7283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21046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37896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4565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20613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037754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90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871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7539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3646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_tradnl" smtClean="0"/>
              <a:t>Arrastre la imagen al marcador de posición o haga clic en el icono para agregarla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13206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CEFF1C0-D4D3-D447-88BC-E3A112BF3583}" type="datetimeFigureOut">
              <a:rPr lang="es-ES_tradnl" smtClean="0"/>
              <a:t>9/9/16</a:t>
            </a:fld>
            <a:endParaRPr lang="es-ES_trad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D21BD89-2EFA-F441-AA21-5CE067911297}" type="slidenum">
              <a:rPr lang="es-ES_tradnl" smtClean="0"/>
              <a:t>‹Nr.›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823499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jpeg"/><Relationship Id="rId5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isten.hatnote.com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4243387"/>
            <a:ext cx="10515600" cy="2733675"/>
          </a:xfrm>
        </p:spPr>
        <p:txBody>
          <a:bodyPr>
            <a:normAutofit/>
          </a:bodyPr>
          <a:lstStyle/>
          <a:p>
            <a:r>
              <a:rPr lang="es-ES" sz="1500" b="1" dirty="0"/>
              <a:t>ALUMNOS:</a:t>
            </a:r>
            <a:endParaRPr lang="es-ES_tradnl" sz="1500" dirty="0"/>
          </a:p>
          <a:p>
            <a:r>
              <a:rPr lang="es-ES" sz="1500" dirty="0"/>
              <a:t>Omar Hernández </a:t>
            </a:r>
            <a:r>
              <a:rPr lang="es-ES" sz="1500" dirty="0" smtClean="0"/>
              <a:t>Nagore					                 					</a:t>
            </a:r>
            <a:r>
              <a:rPr lang="es-ES_tradnl" sz="1500" dirty="0" smtClean="0"/>
              <a:t>ADMINISTRACION DE SERVICIOS EN RED</a:t>
            </a:r>
            <a:br>
              <a:rPr lang="es-ES_tradnl" sz="1500" dirty="0" smtClean="0"/>
            </a:br>
            <a:r>
              <a:rPr lang="es-ES" sz="1500" dirty="0" smtClean="0"/>
              <a:t>Vargas </a:t>
            </a:r>
            <a:r>
              <a:rPr lang="es-ES" sz="1500" dirty="0"/>
              <a:t>Duran </a:t>
            </a:r>
            <a:r>
              <a:rPr lang="es-ES" sz="1500" dirty="0" err="1"/>
              <a:t>Antony</a:t>
            </a:r>
            <a:r>
              <a:rPr lang="es-ES" sz="1500" dirty="0"/>
              <a:t> </a:t>
            </a:r>
            <a:r>
              <a:rPr lang="es-ES" sz="1500" dirty="0" smtClean="0"/>
              <a:t>Duran</a:t>
            </a:r>
            <a:br>
              <a:rPr lang="es-ES" sz="1500" dirty="0" smtClean="0"/>
            </a:br>
            <a:r>
              <a:rPr lang="es-ES" sz="1500" dirty="0" smtClean="0"/>
              <a:t>Cruz </a:t>
            </a:r>
            <a:r>
              <a:rPr lang="es-ES" sz="1500" dirty="0"/>
              <a:t>Garfias </a:t>
            </a:r>
            <a:r>
              <a:rPr lang="es-ES" sz="1500" dirty="0" smtClean="0"/>
              <a:t>Edgar</a:t>
            </a:r>
            <a:r>
              <a:rPr lang="es-ES_tradnl" sz="1500" dirty="0" smtClean="0"/>
              <a:t/>
            </a:r>
            <a:br>
              <a:rPr lang="es-ES_tradnl" sz="1500" dirty="0" smtClean="0"/>
            </a:br>
            <a:r>
              <a:rPr lang="es-ES" sz="1500" dirty="0" smtClean="0"/>
              <a:t>Adrián </a:t>
            </a:r>
            <a:r>
              <a:rPr lang="es-ES" sz="1500" dirty="0"/>
              <a:t>de Jesús Fernández Ramírez</a:t>
            </a:r>
            <a:endParaRPr lang="es-ES_tradnl" sz="1500" dirty="0"/>
          </a:p>
          <a:p>
            <a:endParaRPr lang="en-US" sz="1500" b="1" dirty="0" smtClean="0"/>
          </a:p>
          <a:p>
            <a:r>
              <a:rPr lang="en-US" sz="1500" b="1" dirty="0" smtClean="0"/>
              <a:t>PROFESOR</a:t>
            </a:r>
            <a:r>
              <a:rPr lang="en-US" sz="1500" b="1" dirty="0"/>
              <a:t>:</a:t>
            </a:r>
            <a:endParaRPr lang="es-ES_tradnl" sz="1500" dirty="0"/>
          </a:p>
          <a:p>
            <a:r>
              <a:rPr lang="es-ES_tradnl" sz="1500" dirty="0"/>
              <a:t>SOTO RAMOS MANUEL </a:t>
            </a:r>
            <a:r>
              <a:rPr lang="es-ES_tradnl" sz="1500" dirty="0" smtClean="0"/>
              <a:t>ALEJANDRO														</a:t>
            </a:r>
            <a:r>
              <a:rPr lang="es-ES_tradnl" sz="1500" dirty="0"/>
              <a:t>Equipo 2</a:t>
            </a:r>
          </a:p>
          <a:p>
            <a:endParaRPr lang="es-ES_tradnl" dirty="0"/>
          </a:p>
        </p:txBody>
      </p:sp>
      <p:pic>
        <p:nvPicPr>
          <p:cNvPr id="4" name="Imagen 3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1005"/>
            <a:ext cx="975360" cy="1404620"/>
          </a:xfrm>
          <a:prstGeom prst="rect">
            <a:avLst/>
          </a:prstGeom>
        </p:spPr>
      </p:pic>
      <p:pic>
        <p:nvPicPr>
          <p:cNvPr id="5" name="Imagen 4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00" y="618490"/>
            <a:ext cx="1574800" cy="1207135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2505075" y="618490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0"/>
              </a:spcAft>
            </a:pPr>
            <a:r>
              <a:rPr lang="es-ES" sz="3200" b="1" dirty="0" smtClean="0">
                <a:solidFill>
                  <a:srgbClr val="26262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Escuela Superior </a:t>
            </a:r>
            <a:br>
              <a:rPr lang="es-ES" sz="3200" b="1" dirty="0" smtClean="0">
                <a:solidFill>
                  <a:srgbClr val="26262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</a:br>
            <a:r>
              <a:rPr lang="es-ES" sz="3200" b="1" dirty="0" smtClean="0">
                <a:solidFill>
                  <a:srgbClr val="262626"/>
                </a:solidFill>
                <a:effectLst/>
                <a:latin typeface="Calibri Light" charset="0"/>
                <a:ea typeface="Times New Roman" charset="0"/>
                <a:cs typeface="Times New Roman" charset="0"/>
              </a:rPr>
              <a:t>de Cómputo</a:t>
            </a:r>
            <a:endParaRPr lang="es-ES_tradnl" sz="3200" dirty="0">
              <a:effectLst/>
              <a:latin typeface="Calibri" charset="0"/>
              <a:ea typeface="Times New Roman" charset="0"/>
              <a:cs typeface="Times New Roman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3729037" y="2771665"/>
            <a:ext cx="39909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_tradnl" sz="4400" b="1" dirty="0" smtClean="0"/>
              <a:t>WIKI</a:t>
            </a:r>
            <a:endParaRPr lang="es-ES_tradnl" sz="4400" b="1" dirty="0"/>
          </a:p>
        </p:txBody>
      </p:sp>
    </p:spTree>
    <p:extLst>
      <p:ext uri="{BB962C8B-B14F-4D97-AF65-F5344CB8AC3E}">
        <p14:creationId xmlns:p14="http://schemas.microsoft.com/office/powerpoint/2010/main" val="83413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arcador de contenido 2"/>
          <p:cNvSpPr>
            <a:spLocks noGrp="1"/>
          </p:cNvSpPr>
          <p:nvPr>
            <p:ph idx="1"/>
          </p:nvPr>
        </p:nvSpPr>
        <p:spPr>
          <a:xfrm>
            <a:off x="1523661" y="311047"/>
            <a:ext cx="8534400" cy="911180"/>
          </a:xfrm>
        </p:spPr>
        <p:txBody>
          <a:bodyPr/>
          <a:lstStyle/>
          <a:p>
            <a:r>
              <a:rPr lang="es-MX" dirty="0" smtClean="0"/>
              <a:t>Otros paquetes importantes:</a:t>
            </a:r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661" y="1222227"/>
            <a:ext cx="8801100" cy="21240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7" name="Rectángulo 6"/>
          <p:cNvSpPr/>
          <p:nvPr/>
        </p:nvSpPr>
        <p:spPr>
          <a:xfrm>
            <a:off x="1824611" y="5118104"/>
            <a:ext cx="23968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/>
              <a:t>Puertos utilizados: 443.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57675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 txBox="1">
            <a:spLocks/>
          </p:cNvSpPr>
          <p:nvPr/>
        </p:nvSpPr>
        <p:spPr>
          <a:xfrm>
            <a:off x="2212788" y="-449705"/>
            <a:ext cx="8001000" cy="2971801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mtClean="0"/>
              <a:t>HTTP y HTTPS</a:t>
            </a:r>
            <a:endParaRPr lang="es-MX" dirty="0"/>
          </a:p>
        </p:txBody>
      </p:sp>
      <p:pic>
        <p:nvPicPr>
          <p:cNvPr id="5" name="Picture 4" descr="Resultado de imagen para SS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341" y="1605074"/>
            <a:ext cx="2705100" cy="2200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esultado de imagen para T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102" y="1536585"/>
            <a:ext cx="2956533" cy="1971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Resultado de imagen para http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2788" y="4405801"/>
            <a:ext cx="3166250" cy="1782293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Resultado de imagen para rsa algorith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3288" y="4229313"/>
            <a:ext cx="4352031" cy="2056504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24064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 txBox="1">
            <a:spLocks/>
          </p:cNvSpPr>
          <p:nvPr/>
        </p:nvSpPr>
        <p:spPr>
          <a:xfrm>
            <a:off x="2157413" y="317500"/>
            <a:ext cx="8229600" cy="1143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MX" smtClean="0"/>
              <a:t>ENTORNO DE RED</a:t>
            </a:r>
            <a:endParaRPr lang="es-MX" dirty="0"/>
          </a:p>
        </p:txBody>
      </p:sp>
      <p:pic>
        <p:nvPicPr>
          <p:cNvPr id="5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857473" y="1748643"/>
            <a:ext cx="7261473" cy="4466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937633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s-ES_tradnl" dirty="0" smtClean="0"/>
              <a:t>Referencias</a:t>
            </a:r>
            <a:endParaRPr lang="es-ES_tradn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dirty="0"/>
              <a:t>https://</a:t>
            </a:r>
            <a:r>
              <a:rPr lang="es-ES_tradnl" dirty="0" err="1"/>
              <a:t>www.mediawiki.org</a:t>
            </a:r>
            <a:r>
              <a:rPr lang="es-ES_tradnl" dirty="0"/>
              <a:t>/wiki/</a:t>
            </a:r>
            <a:r>
              <a:rPr lang="es-ES_tradnl" dirty="0" err="1"/>
              <a:t>Manual:Running_MediaWiki_on_Ubuntu</a:t>
            </a:r>
            <a:endParaRPr lang="es-ES" u="sng" dirty="0" smtClean="0">
              <a:solidFill>
                <a:schemeClr val="hlink"/>
              </a:solidFill>
              <a:hlinkClick r:id="rId2"/>
            </a:endParaRPr>
          </a:p>
          <a:p>
            <a:pPr lvl="0"/>
            <a:r>
              <a:rPr lang="es" u="sng" dirty="0" smtClean="0">
                <a:solidFill>
                  <a:schemeClr val="hlink"/>
                </a:solidFill>
                <a:hlinkClick r:id="rId2"/>
              </a:rPr>
              <a:t>http</a:t>
            </a:r>
            <a:r>
              <a:rPr lang="es" u="sng" dirty="0">
                <a:solidFill>
                  <a:schemeClr val="hlink"/>
                </a:solidFill>
                <a:hlinkClick r:id="rId2"/>
              </a:rPr>
              <a:t>://listen.hatnote.com/</a:t>
            </a:r>
          </a:p>
          <a:p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1942860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Shape 54" descr="MediaWiki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07333" y="993302"/>
            <a:ext cx="5836500" cy="4377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655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61" descr="fifty_best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875447" y="1771961"/>
            <a:ext cx="8520600" cy="34163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5094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66" descr="image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761365" y="1562099"/>
            <a:ext cx="5063824" cy="379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64113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71" descr="open-source-logo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676494" y="1104041"/>
            <a:ext cx="5238750" cy="45243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46867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78" descr="slide_16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851878" y="64770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00937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83" descr="image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433291" y="2092559"/>
            <a:ext cx="6120750" cy="32183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788128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_tradnl"/>
          </a:p>
        </p:txBody>
      </p:sp>
      <p:pic>
        <p:nvPicPr>
          <p:cNvPr id="4" name="Shape 88" descr="images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881729" y="1857413"/>
            <a:ext cx="5223874" cy="34447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0521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_tradnl" b="1" smtClean="0"/>
              <a:t>Tecnologías</a:t>
            </a:r>
            <a:endParaRPr lang="es-ES_tradnl" b="1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5710" y="1897063"/>
            <a:ext cx="3707335" cy="184626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1512" y="1766728"/>
            <a:ext cx="5448300" cy="2222500"/>
          </a:xfrm>
          <a:prstGeom prst="rect">
            <a:avLst/>
          </a:prstGeom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562" y="4576233"/>
            <a:ext cx="3300413" cy="170693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663" y="3989228"/>
            <a:ext cx="2366596" cy="229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37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263</TotalTime>
  <Words>32</Words>
  <Application>Microsoft Macintosh PowerPoint</Application>
  <PresentationFormat>Panorámica</PresentationFormat>
  <Paragraphs>15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Calibri</vt:lpstr>
      <vt:lpstr>Calibri Light</vt:lpstr>
      <vt:lpstr>Corbel</vt:lpstr>
      <vt:lpstr>Times New Roman</vt:lpstr>
      <vt:lpstr>Arial</vt:lpstr>
      <vt:lpstr>Parallax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Tecnologías</vt:lpstr>
      <vt:lpstr>Presentación de PowerPoint</vt:lpstr>
      <vt:lpstr>Presentación de PowerPoint</vt:lpstr>
      <vt:lpstr>Presentación de PowerPoint</vt:lpstr>
      <vt:lpstr>Referencias</vt:lpstr>
    </vt:vector>
  </TitlesOfParts>
  <Company/>
  <LinksUpToDate>false</LinksUpToDate>
  <SharedDoc>false</SharedDoc>
  <HyperlinksChanged>false</HyperlinksChanged>
  <AppVersion>15.0024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Tecnologias</dc:title>
  <dc:creator>Usuario de Microsoft Office</dc:creator>
  <cp:lastModifiedBy>Usuario de Microsoft Office</cp:lastModifiedBy>
  <cp:revision>6</cp:revision>
  <dcterms:created xsi:type="dcterms:W3CDTF">2016-09-09T03:50:16Z</dcterms:created>
  <dcterms:modified xsi:type="dcterms:W3CDTF">2016-09-10T00:14:38Z</dcterms:modified>
</cp:coreProperties>
</file>