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91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95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4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06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85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4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4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00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2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84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15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D3E-82BE-43B6-BB90-CD7B58458CF6}" type="datetimeFigureOut">
              <a:rPr lang="es-ES" smtClean="0"/>
              <a:t>14/10/2016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8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Inventario de Hardware Automatizado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Allan Ibarra</a:t>
            </a:r>
          </a:p>
          <a:p>
            <a:r>
              <a:rPr lang="es-ES" dirty="0" smtClean="0"/>
              <a:t>Jonathan Arcos</a:t>
            </a:r>
          </a:p>
          <a:p>
            <a:r>
              <a:rPr lang="es-ES" dirty="0" smtClean="0"/>
              <a:t>Marco </a:t>
            </a:r>
            <a:r>
              <a:rPr lang="es-ES" dirty="0" err="1" smtClean="0"/>
              <a:t>Chavez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53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Zabbix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98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Inventario completo de hardware, software y registro</a:t>
            </a:r>
          </a:p>
          <a:p>
            <a:r>
              <a:rPr lang="es-ES" dirty="0"/>
              <a:t>Gestión de </a:t>
            </a:r>
            <a:r>
              <a:rPr lang="es-ES" dirty="0" smtClean="0"/>
              <a:t>software</a:t>
            </a:r>
          </a:p>
          <a:p>
            <a:r>
              <a:rPr lang="es-ES" dirty="0" smtClean="0"/>
              <a:t>Distribución </a:t>
            </a:r>
            <a:r>
              <a:rPr lang="es-ES" dirty="0"/>
              <a:t>de software a </a:t>
            </a:r>
            <a:r>
              <a:rPr lang="es-ES" dirty="0" smtClean="0"/>
              <a:t>los equipos cliente</a:t>
            </a:r>
          </a:p>
          <a:p>
            <a:r>
              <a:rPr lang="es-ES" dirty="0" smtClean="0"/>
              <a:t>Descubrimiento </a:t>
            </a:r>
            <a:r>
              <a:rPr lang="es-ES" dirty="0"/>
              <a:t>de </a:t>
            </a:r>
            <a:r>
              <a:rPr lang="es-ES" dirty="0" smtClean="0"/>
              <a:t>dispositivos por SNMP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74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Collectd</a:t>
            </a:r>
            <a:r>
              <a:rPr lang="es-ES" dirty="0" smtClean="0"/>
              <a:t>/</a:t>
            </a:r>
            <a:r>
              <a:rPr lang="es-ES" dirty="0" err="1" smtClean="0"/>
              <a:t>Munin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14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89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4856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Inventario de Hardware Automatizado</vt:lpstr>
      <vt:lpstr>Zabbix</vt:lpstr>
      <vt:lpstr>Presentación de PowerPoint</vt:lpstr>
      <vt:lpstr>Collectd/Munin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Inventario de Hardware Automatizado</dc:title>
  <dc:creator>Marco</dc:creator>
  <cp:lastModifiedBy>Marco</cp:lastModifiedBy>
  <cp:revision>5</cp:revision>
  <dcterms:created xsi:type="dcterms:W3CDTF">2016-10-14T19:12:31Z</dcterms:created>
  <dcterms:modified xsi:type="dcterms:W3CDTF">2016-10-14T20:07:49Z</dcterms:modified>
</cp:coreProperties>
</file>