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5/21/2016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5/21/2016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5/21/2016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5/21/2016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Jaranas Hermanas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Por: Bogart </a:t>
            </a:r>
            <a:r>
              <a:rPr lang="es-MX" dirty="0" err="1" smtClean="0"/>
              <a:t>Yael</a:t>
            </a:r>
            <a:r>
              <a:rPr lang="es-MX" dirty="0" smtClean="0"/>
              <a:t> Valdez Valdivia</a:t>
            </a:r>
          </a:p>
          <a:p>
            <a:r>
              <a:rPr lang="es-MX" sz="2800" dirty="0" smtClean="0"/>
              <a:t>Jóvenes Orquestas A.C.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662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483" y="148202"/>
            <a:ext cx="10058400" cy="1609344"/>
          </a:xfrm>
        </p:spPr>
        <p:txBody>
          <a:bodyPr/>
          <a:lstStyle/>
          <a:p>
            <a:r>
              <a:rPr lang="es-MX" dirty="0" smtClean="0"/>
              <a:t>Proceso: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5" y="2093976"/>
            <a:ext cx="5180160" cy="273577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33" y="3369334"/>
            <a:ext cx="5635924" cy="27122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44841" y="2093976"/>
            <a:ext cx="4624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Se marca la línea, se marcan las plantillas y se hace el corte </a:t>
            </a:r>
            <a:endParaRPr lang="es-MX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245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Proceso: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97" y="1870734"/>
            <a:ext cx="5401733" cy="4051300"/>
          </a:xfrm>
        </p:spPr>
      </p:pic>
      <p:sp>
        <p:nvSpPr>
          <p:cNvPr id="5" name="CuadroTexto 4"/>
          <p:cNvSpPr txBox="1"/>
          <p:nvPr/>
        </p:nvSpPr>
        <p:spPr>
          <a:xfrm>
            <a:off x="923025" y="3355675"/>
            <a:ext cx="4002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Se corta por fuera, siempre respetando las líneas, es decir, sin tocarla. </a:t>
            </a:r>
            <a:endParaRPr lang="es-MX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24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8" y="1586063"/>
            <a:ext cx="4425849" cy="331938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60" y="568146"/>
            <a:ext cx="4393002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5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Origen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5141171" cy="4050792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Cuando las guitarras españolas fueron introducidas al Nuevo Mundo se construyeron respetando las características originales, pero al ser recreadas por artesanos indígenas poco a poco adquirieron un sello particular y fueron apareciendo otras como la </a:t>
            </a:r>
            <a:r>
              <a:rPr lang="es-MX" sz="3200" b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huapanguera</a:t>
            </a:r>
            <a:r>
              <a:rPr lang="es-MX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y la </a:t>
            </a:r>
            <a:r>
              <a:rPr lang="es-MX" sz="32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jarana</a:t>
            </a:r>
            <a:r>
              <a:rPr lang="es-MX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s-MX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09" y="2865112"/>
            <a:ext cx="4685644" cy="20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94" y="0"/>
            <a:ext cx="10058400" cy="1609344"/>
          </a:xfrm>
        </p:spPr>
        <p:txBody>
          <a:bodyPr/>
          <a:lstStyle/>
          <a:p>
            <a:r>
              <a:rPr lang="es-MX" dirty="0" smtClean="0"/>
              <a:t>Acerca del bloque de madera…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64" y="1751163"/>
            <a:ext cx="5389460" cy="4468483"/>
          </a:xfrm>
        </p:spPr>
      </p:pic>
    </p:spTree>
    <p:extLst>
      <p:ext uri="{BB962C8B-B14F-4D97-AF65-F5344CB8AC3E}">
        <p14:creationId xmlns:p14="http://schemas.microsoft.com/office/powerpoint/2010/main" val="10169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3584" y="0"/>
            <a:ext cx="10058400" cy="1609344"/>
          </a:xfrm>
        </p:spPr>
        <p:txBody>
          <a:bodyPr/>
          <a:lstStyle/>
          <a:p>
            <a:r>
              <a:rPr lang="es-MX" dirty="0" smtClean="0"/>
              <a:t>Una herramienta muy útil.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2" y="1457863"/>
            <a:ext cx="5674081" cy="5167223"/>
          </a:xfrm>
        </p:spPr>
      </p:pic>
      <p:sp>
        <p:nvSpPr>
          <p:cNvPr id="5" name="CuadroTexto 4"/>
          <p:cNvSpPr txBox="1"/>
          <p:nvPr/>
        </p:nvSpPr>
        <p:spPr>
          <a:xfrm>
            <a:off x="7099540" y="2587923"/>
            <a:ext cx="4287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El Cepillo es una herramienta de gran utilidad si se usa de una manera adecuada, cuidando siempre que este bien afilado y ajustado.</a:t>
            </a:r>
            <a:endParaRPr lang="es-MX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53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usarla?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35" y="2093976"/>
            <a:ext cx="4754581" cy="40513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52" y="2131237"/>
            <a:ext cx="4289557" cy="397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usarla?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96" y="2093976"/>
            <a:ext cx="7020303" cy="4051300"/>
          </a:xfrm>
        </p:spPr>
      </p:pic>
    </p:spTree>
    <p:extLst>
      <p:ext uri="{BB962C8B-B14F-4D97-AF65-F5344CB8AC3E}">
        <p14:creationId xmlns:p14="http://schemas.microsoft.com/office/powerpoint/2010/main" val="13763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975" y="69012"/>
            <a:ext cx="10058400" cy="1609344"/>
          </a:xfrm>
        </p:spPr>
        <p:txBody>
          <a:bodyPr/>
          <a:lstStyle/>
          <a:p>
            <a:r>
              <a:rPr lang="es-MX" dirty="0" smtClean="0"/>
              <a:t>Maquinas que nos ayudan: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1" y="1394012"/>
            <a:ext cx="2251750" cy="533748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84" y="1394012"/>
            <a:ext cx="2297206" cy="53397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23495" y="2838090"/>
            <a:ext cx="449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Las maquinas son de gran utilidad, nos ahorran tiempo y trabajo, en cambio, es bueno saber utilizar las herramientas manuales como el cepillo, el serrucho, el formón, entre otros.</a:t>
            </a:r>
            <a:endParaRPr lang="es-MX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579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¡Cuidado!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87" y="484632"/>
            <a:ext cx="1747628" cy="1526262"/>
          </a:xfrm>
        </p:spPr>
      </p:pic>
      <p:sp>
        <p:nvSpPr>
          <p:cNvPr id="5" name="CuadroTexto 4"/>
          <p:cNvSpPr txBox="1"/>
          <p:nvPr/>
        </p:nvSpPr>
        <p:spPr>
          <a:xfrm>
            <a:off x="1181819" y="2449902"/>
            <a:ext cx="9316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No usar bufandas.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No usar pulseras que puedas estorbarnos.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Usar equipo de protección.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Atender las indicaciones.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62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361" y="87817"/>
            <a:ext cx="10058400" cy="1609344"/>
          </a:xfrm>
        </p:spPr>
        <p:txBody>
          <a:bodyPr/>
          <a:lstStyle/>
          <a:p>
            <a:r>
              <a:rPr lang="es-MX" dirty="0" smtClean="0"/>
              <a:t>Proceso: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6" y="2043262"/>
            <a:ext cx="5371889" cy="4051300"/>
          </a:xfrm>
        </p:spPr>
      </p:pic>
      <p:sp>
        <p:nvSpPr>
          <p:cNvPr id="5" name="CuadroTexto 4"/>
          <p:cNvSpPr txBox="1"/>
          <p:nvPr/>
        </p:nvSpPr>
        <p:spPr>
          <a:xfrm>
            <a:off x="7073660" y="2534968"/>
            <a:ext cx="3959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Una vez cepillado el bloque de madera y escuadrado se procederá a trazar una línea de simetría de donde partiremos para marcar las plantillas.</a:t>
            </a:r>
            <a:endParaRPr lang="es-MX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8185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30</TotalTime>
  <Words>218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Adobe Arabic</vt:lpstr>
      <vt:lpstr>Arial</vt:lpstr>
      <vt:lpstr>Georgia</vt:lpstr>
      <vt:lpstr>Trebuchet MS</vt:lpstr>
      <vt:lpstr>Wingdings</vt:lpstr>
      <vt:lpstr>Tipo de madera</vt:lpstr>
      <vt:lpstr>Jaranas Hermanas</vt:lpstr>
      <vt:lpstr>Origen</vt:lpstr>
      <vt:lpstr>Acerca del bloque de madera…</vt:lpstr>
      <vt:lpstr>Una herramienta muy útil.</vt:lpstr>
      <vt:lpstr>¿Cómo usarla?</vt:lpstr>
      <vt:lpstr>¿Cómo usarla?</vt:lpstr>
      <vt:lpstr>Maquinas que nos ayudan:</vt:lpstr>
      <vt:lpstr>¡Cuidado!</vt:lpstr>
      <vt:lpstr>Proceso:</vt:lpstr>
      <vt:lpstr>Proceso:</vt:lpstr>
      <vt:lpstr>Proceso: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Jaranas Hermanas</dc:title>
  <dc:creator>Jóvenes Orquestas</dc:creator>
  <cp:lastModifiedBy>Jóvenes Orquestas</cp:lastModifiedBy>
  <cp:revision>4</cp:revision>
  <dcterms:created xsi:type="dcterms:W3CDTF">2016-05-21T22:39:08Z</dcterms:created>
  <dcterms:modified xsi:type="dcterms:W3CDTF">2016-05-21T23:09:20Z</dcterms:modified>
</cp:coreProperties>
</file>