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53DE-2238-4423-84BA-6CB0EED6838B}" type="datetimeFigureOut">
              <a:rPr lang="es-MX" smtClean="0"/>
              <a:t>04/06/2023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FAE5-1D93-4F26-BC2B-2B15BEBCB1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076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53DE-2238-4423-84BA-6CB0EED6838B}" type="datetimeFigureOut">
              <a:rPr lang="es-MX" smtClean="0"/>
              <a:t>04/06/2023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FAE5-1D93-4F26-BC2B-2B15BEBCB1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41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53DE-2238-4423-84BA-6CB0EED6838B}" type="datetimeFigureOut">
              <a:rPr lang="es-MX" smtClean="0"/>
              <a:t>04/06/2023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FAE5-1D93-4F26-BC2B-2B15BEBCB1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183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53DE-2238-4423-84BA-6CB0EED6838B}" type="datetimeFigureOut">
              <a:rPr lang="es-MX" smtClean="0"/>
              <a:t>04/06/2023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FAE5-1D93-4F26-BC2B-2B15BEBCB1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1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53DE-2238-4423-84BA-6CB0EED6838B}" type="datetimeFigureOut">
              <a:rPr lang="es-MX" smtClean="0"/>
              <a:t>04/06/2023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FAE5-1D93-4F26-BC2B-2B15BEBCB1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687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53DE-2238-4423-84BA-6CB0EED6838B}" type="datetimeFigureOut">
              <a:rPr lang="es-MX" smtClean="0"/>
              <a:t>04/06/2023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FAE5-1D93-4F26-BC2B-2B15BEBCB1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13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53DE-2238-4423-84BA-6CB0EED6838B}" type="datetimeFigureOut">
              <a:rPr lang="es-MX" smtClean="0"/>
              <a:t>04/06/2023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FAE5-1D93-4F26-BC2B-2B15BEBCB1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71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53DE-2238-4423-84BA-6CB0EED6838B}" type="datetimeFigureOut">
              <a:rPr lang="es-MX" smtClean="0"/>
              <a:t>04/06/2023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FAE5-1D93-4F26-BC2B-2B15BEBCB1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576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53DE-2238-4423-84BA-6CB0EED6838B}" type="datetimeFigureOut">
              <a:rPr lang="es-MX" smtClean="0"/>
              <a:t>04/06/2023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FAE5-1D93-4F26-BC2B-2B15BEBCB1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571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53DE-2238-4423-84BA-6CB0EED6838B}" type="datetimeFigureOut">
              <a:rPr lang="es-MX" smtClean="0"/>
              <a:t>04/06/2023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FAE5-1D93-4F26-BC2B-2B15BEBCB1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547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53DE-2238-4423-84BA-6CB0EED6838B}" type="datetimeFigureOut">
              <a:rPr lang="es-MX" smtClean="0"/>
              <a:t>04/06/2023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FAE5-1D93-4F26-BC2B-2B15BEBCB1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59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253DE-2238-4423-84BA-6CB0EED6838B}" type="datetimeFigureOut">
              <a:rPr lang="es-MX" smtClean="0"/>
              <a:t>04/06/2023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8FAE5-1D93-4F26-BC2B-2B15BEBCB1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847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954" y="44624"/>
            <a:ext cx="5814091" cy="679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91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4007"/>
            <a:ext cx="5832648" cy="6769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23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36"/>
            <a:ext cx="5976664" cy="678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98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143"/>
            <a:ext cx="6120679" cy="677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55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429"/>
            <a:ext cx="5904656" cy="6758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361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Presentación en pantalla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2</cp:revision>
  <dcterms:created xsi:type="dcterms:W3CDTF">2023-06-05T05:40:20Z</dcterms:created>
  <dcterms:modified xsi:type="dcterms:W3CDTF">2023-06-05T05:51:27Z</dcterms:modified>
</cp:coreProperties>
</file>