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/>
              <a:t>Aproximaciones al Arpa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00296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Citable</vt:lpstr>
      <vt:lpstr>Aproximaciones al Arpa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revision>2</cp:revision>
  <dcterms:modified xsi:type="dcterms:W3CDTF">2018-02-06T16:54:34Z</dcterms:modified>
</cp:coreProperties>
</file>