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0029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Citable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1</cp:revision>
  <dcterms:modified xsi:type="dcterms:W3CDTF">2018-02-06T16:42:31Z</dcterms:modified>
</cp:coreProperties>
</file>