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89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55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9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9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13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19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9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24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56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161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80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482D3E-82BE-43B6-BB90-CD7B58458CF6}" type="datetimeFigureOut">
              <a:rPr lang="es-ES" smtClean="0"/>
              <a:t>21/10/2016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E4CE58-28D9-4B06-99AF-03A25EB483D7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02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Inventario de Hardware Automatizado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Allan Ibarra</a:t>
            </a:r>
          </a:p>
          <a:p>
            <a:r>
              <a:rPr lang="es-ES" dirty="0" smtClean="0"/>
              <a:t>Jonathan Arcos</a:t>
            </a:r>
          </a:p>
          <a:p>
            <a:r>
              <a:rPr lang="es-ES" dirty="0" smtClean="0"/>
              <a:t>Marco </a:t>
            </a:r>
            <a:r>
              <a:rPr lang="es-ES" dirty="0" err="1" smtClean="0"/>
              <a:t>Chavez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365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643944"/>
            <a:ext cx="9720073" cy="1841679"/>
          </a:xfrm>
        </p:spPr>
        <p:txBody>
          <a:bodyPr/>
          <a:lstStyle/>
          <a:p>
            <a:r>
              <a:rPr lang="es-MX" dirty="0"/>
              <a:t>Una labor de importancia en el día a día de una empresa, ya sea pequeña o grande, es mantener al día un inventario con el hardware disponible y su estado</a:t>
            </a:r>
            <a:r>
              <a:rPr lang="es-MX" dirty="0" smtClean="0"/>
              <a:t>.</a:t>
            </a:r>
          </a:p>
          <a:p>
            <a:r>
              <a:rPr lang="es-MX" dirty="0"/>
              <a:t>Dependiendo de la información que queramos obtener, usaremos unas u otras </a:t>
            </a:r>
            <a:r>
              <a:rPr lang="es-MX" dirty="0" smtClean="0"/>
              <a:t>herramientas para </a:t>
            </a:r>
            <a:r>
              <a:rPr lang="es-MX" dirty="0"/>
              <a:t>obtener información como </a:t>
            </a:r>
            <a:r>
              <a:rPr lang="es-MX" dirty="0" smtClean="0"/>
              <a:t>el SO, </a:t>
            </a:r>
            <a:r>
              <a:rPr lang="es-MX" dirty="0"/>
              <a:t>monitor, estado general, </a:t>
            </a:r>
            <a:r>
              <a:rPr lang="es-MX" dirty="0" smtClean="0"/>
              <a:t>Software instalado, versiones de software, cambios en hardware y software, 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67" y="2846230"/>
            <a:ext cx="4636394" cy="3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6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Zabbix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989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ZABBIX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Sistema de Monitorización de Redes creado por </a:t>
            </a:r>
            <a:r>
              <a:rPr lang="es-MX" dirty="0" err="1"/>
              <a:t>Alexei</a:t>
            </a:r>
            <a:r>
              <a:rPr lang="es-MX" dirty="0"/>
              <a:t> </a:t>
            </a:r>
            <a:r>
              <a:rPr lang="es-MX" dirty="0" err="1"/>
              <a:t>Vladishev</a:t>
            </a:r>
            <a:r>
              <a:rPr lang="es-MX" dirty="0"/>
              <a:t>. Está diseñado para monitorizar y registrar el estado de varios servicios de red, Servidores, y hardware de red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921" y="3937692"/>
            <a:ext cx="5419535" cy="14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Funcionalidad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Alto rendimiento y alta capacidad (posibilidad de monitorizar cientos de miles de dispositivos)</a:t>
            </a:r>
          </a:p>
          <a:p>
            <a:r>
              <a:rPr lang="es-MX" dirty="0"/>
              <a:t>Auto descubrimiento de servidores y dispositivos de red</a:t>
            </a:r>
          </a:p>
          <a:p>
            <a:r>
              <a:rPr lang="es-MX" dirty="0"/>
              <a:t>Monitorización distribuida y una administración web centralizada</a:t>
            </a:r>
          </a:p>
          <a:p>
            <a:r>
              <a:rPr lang="es-MX" dirty="0"/>
              <a:t>Agentes nativos en múltiples plataformas</a:t>
            </a:r>
          </a:p>
          <a:p>
            <a:r>
              <a:rPr lang="es-MX" dirty="0"/>
              <a:t>Posibilidad de monitorización sin agentes</a:t>
            </a:r>
          </a:p>
          <a:p>
            <a:r>
              <a:rPr lang="es-MX" dirty="0"/>
              <a:t>Monitorización JMX</a:t>
            </a:r>
          </a:p>
          <a:p>
            <a:r>
              <a:rPr lang="es-MX" dirty="0"/>
              <a:t>Monitorización Web</a:t>
            </a:r>
          </a:p>
          <a:p>
            <a:r>
              <a:rPr lang="es-MX" dirty="0"/>
              <a:t>Configuración de permisos por usuarios y grupos</a:t>
            </a:r>
          </a:p>
          <a:p>
            <a:r>
              <a:rPr lang="es-MX" dirty="0"/>
              <a:t>Métricas SLA y ITIL</a:t>
            </a:r>
          </a:p>
          <a:p>
            <a:r>
              <a:rPr lang="es-MX" dirty="0"/>
              <a:t>Sistema flexible de notificación de eventos (Email, XMPP, </a:t>
            </a:r>
            <a:r>
              <a:rPr lang="es-MX" dirty="0" err="1"/>
              <a:t>etc</a:t>
            </a:r>
            <a:r>
              <a:rPr lang="es-MX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270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24128" y="804930"/>
            <a:ext cx="9720073" cy="4023360"/>
          </a:xfrm>
        </p:spPr>
        <p:txBody>
          <a:bodyPr/>
          <a:lstStyle/>
          <a:p>
            <a:r>
              <a:rPr lang="es-ES" dirty="0" smtClean="0"/>
              <a:t>Inventario completo de hardware, software y registro</a:t>
            </a:r>
          </a:p>
          <a:p>
            <a:r>
              <a:rPr lang="es-ES" dirty="0"/>
              <a:t>Gestión de </a:t>
            </a:r>
            <a:r>
              <a:rPr lang="es-ES" dirty="0" smtClean="0"/>
              <a:t>software</a:t>
            </a:r>
          </a:p>
          <a:p>
            <a:r>
              <a:rPr lang="es-ES" smtClean="0"/>
              <a:t>Descubrimiento </a:t>
            </a:r>
            <a:r>
              <a:rPr lang="es-ES" dirty="0"/>
              <a:t>de </a:t>
            </a:r>
            <a:r>
              <a:rPr lang="es-ES" dirty="0" smtClean="0"/>
              <a:t>dispositivos por SNMP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674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140</TotalTime>
  <Words>201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Inventario de Hardware Automatizado</vt:lpstr>
      <vt:lpstr>Presentación de PowerPoint</vt:lpstr>
      <vt:lpstr>Zabbix</vt:lpstr>
      <vt:lpstr>ZABBIX</vt:lpstr>
      <vt:lpstr>Funcionalidad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Inventario de Hardware Automatizado</dc:title>
  <dc:creator>Marco</dc:creator>
  <cp:lastModifiedBy>Usuario de Windows</cp:lastModifiedBy>
  <cp:revision>11</cp:revision>
  <dcterms:created xsi:type="dcterms:W3CDTF">2016-10-14T19:12:31Z</dcterms:created>
  <dcterms:modified xsi:type="dcterms:W3CDTF">2016-10-21T05:21:49Z</dcterms:modified>
</cp:coreProperties>
</file>