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52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64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669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885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3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8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78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18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703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736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10B7-048C-4A18-8037-BE98D7CD76D6}" type="datetimeFigureOut">
              <a:rPr lang="es-MX" smtClean="0"/>
              <a:t>07/07/2020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18DF5-EBC6-445B-9193-A49E86C27C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114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976"/>
            <a:ext cx="12192000" cy="56860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26642" y="360607"/>
            <a:ext cx="11938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Vistas por Edad y Genero en Facebook últimos 7 días (rango preestablecido por Facebook)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05218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2884"/>
          </a:xfrm>
        </p:spPr>
        <p:txBody>
          <a:bodyPr>
            <a:normAutofit/>
          </a:bodyPr>
          <a:lstStyle/>
          <a:p>
            <a:pPr algn="ctr"/>
            <a:r>
              <a:rPr lang="es-MX" sz="2800" dirty="0" smtClean="0"/>
              <a:t>Públicos principales para video por Idioma en Facebook últimos 14 días (rango preestablecido por Facebook)</a:t>
            </a:r>
            <a:endParaRPr lang="es-MX" sz="2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2884"/>
            <a:ext cx="12192000" cy="59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091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3100" dirty="0" smtClean="0"/>
              <a:t>Vistas por </a:t>
            </a:r>
            <a:r>
              <a:rPr lang="es-MX" sz="3100" dirty="0" err="1" smtClean="0"/>
              <a:t>Pais</a:t>
            </a:r>
            <a:r>
              <a:rPr lang="es-MX" sz="3100" dirty="0" smtClean="0"/>
              <a:t> en Facebook últimos 7 días (rango preestablecido por Facebook)</a:t>
            </a:r>
            <a:br>
              <a:rPr lang="es-MX" sz="3100" dirty="0" smtClean="0"/>
            </a:br>
            <a:endParaRPr lang="es-MX" sz="31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913"/>
            <a:ext cx="12192000" cy="631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4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37881"/>
          </a:xfrm>
        </p:spPr>
        <p:txBody>
          <a:bodyPr>
            <a:normAutofit fontScale="90000"/>
          </a:bodyPr>
          <a:lstStyle/>
          <a:p>
            <a:pPr algn="ctr"/>
            <a:r>
              <a:rPr lang="es-MX" sz="2800" dirty="0" smtClean="0"/>
              <a:t/>
            </a:r>
            <a:br>
              <a:rPr lang="es-MX" sz="2800" dirty="0" smtClean="0"/>
            </a:br>
            <a:r>
              <a:rPr lang="es-MX" sz="3100" dirty="0" smtClean="0"/>
              <a:t>Vistas por Ciudad en Facebook últimos 7 días (rango preestablecido por Facebook)</a:t>
            </a:r>
            <a:br>
              <a:rPr lang="es-MX" sz="3100" dirty="0" smtClean="0"/>
            </a:br>
            <a:endParaRPr lang="es-MX" sz="31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882"/>
            <a:ext cx="12192000" cy="642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7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8489"/>
          </a:xfrm>
        </p:spPr>
        <p:txBody>
          <a:bodyPr>
            <a:noAutofit/>
          </a:bodyPr>
          <a:lstStyle/>
          <a:p>
            <a:pPr algn="ctr"/>
            <a:r>
              <a:rPr lang="es-MX" sz="2800" dirty="0" smtClean="0"/>
              <a:t>Vistas por Dispositivo en Facebook últimos 7 días (rango preestablecido por Facebook)</a:t>
            </a:r>
            <a:endParaRPr lang="es-MX" sz="2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8489"/>
            <a:ext cx="12192000" cy="60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5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43944"/>
          </a:xfrm>
        </p:spPr>
        <p:txBody>
          <a:bodyPr>
            <a:normAutofit/>
          </a:bodyPr>
          <a:lstStyle/>
          <a:p>
            <a:pPr algn="ctr"/>
            <a:r>
              <a:rPr lang="es-MX" sz="2800" dirty="0" smtClean="0"/>
              <a:t>Vistas de video en Facebook últimos 14 días </a:t>
            </a:r>
            <a:r>
              <a:rPr lang="es-MX" sz="2800" dirty="0" smtClean="0"/>
              <a:t>(rango preestablecido por Facebook)</a:t>
            </a:r>
            <a:endParaRPr lang="es-MX" sz="2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3944"/>
            <a:ext cx="12192000" cy="62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2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8186"/>
          </a:xfrm>
        </p:spPr>
        <p:txBody>
          <a:bodyPr>
            <a:normAutofit/>
          </a:bodyPr>
          <a:lstStyle/>
          <a:p>
            <a:pPr algn="ctr"/>
            <a:r>
              <a:rPr lang="es-MX" sz="2800" dirty="0" smtClean="0"/>
              <a:t>Vistas de Video en Facebook últimos 14 días (</a:t>
            </a:r>
            <a:r>
              <a:rPr lang="es-MX" sz="2800" dirty="0" smtClean="0"/>
              <a:t>rango preestablecido por Facebook</a:t>
            </a:r>
            <a:r>
              <a:rPr lang="es-MX" sz="2800" dirty="0" smtClean="0"/>
              <a:t>)</a:t>
            </a:r>
            <a:endParaRPr lang="es-MX" sz="2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186"/>
            <a:ext cx="12192000" cy="62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85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4399"/>
          </a:xfrm>
        </p:spPr>
        <p:txBody>
          <a:bodyPr>
            <a:normAutofit/>
          </a:bodyPr>
          <a:lstStyle/>
          <a:p>
            <a:pPr algn="ctr"/>
            <a:r>
              <a:rPr lang="es-MX" sz="2800" dirty="0" smtClean="0"/>
              <a:t>Públicos principales para video por Edad en Facebook últimos 14 días (</a:t>
            </a:r>
            <a:r>
              <a:rPr lang="es-MX" sz="2800" dirty="0" smtClean="0"/>
              <a:t>rango preestablecido por Facebook</a:t>
            </a:r>
            <a:r>
              <a:rPr lang="es-MX" sz="2800" dirty="0" smtClean="0"/>
              <a:t>)</a:t>
            </a:r>
            <a:endParaRPr lang="es-MX" sz="2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0"/>
            <a:ext cx="12192000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17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991672"/>
          </a:xfrm>
        </p:spPr>
        <p:txBody>
          <a:bodyPr>
            <a:normAutofit/>
          </a:bodyPr>
          <a:lstStyle/>
          <a:p>
            <a:pPr algn="ctr"/>
            <a:r>
              <a:rPr lang="es-MX" sz="2800" dirty="0" smtClean="0"/>
              <a:t>Públicos principales para video por Sexo en Facebook últimos 14 días (rango preestablecido por Facebook)</a:t>
            </a:r>
            <a:endParaRPr lang="es-MX" sz="2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91674"/>
            <a:ext cx="12191999" cy="40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4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793"/>
          </a:xfrm>
        </p:spPr>
        <p:txBody>
          <a:bodyPr>
            <a:normAutofit/>
          </a:bodyPr>
          <a:lstStyle/>
          <a:p>
            <a:pPr algn="ctr"/>
            <a:r>
              <a:rPr lang="es-MX" sz="2800" dirty="0" smtClean="0"/>
              <a:t>Públicos principales para video por Lugar en Facebook últimos 14 días (rango preestablecido por Facebook)</a:t>
            </a:r>
            <a:endParaRPr lang="es-MX" sz="2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794"/>
            <a:ext cx="12192000" cy="58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3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126</Words>
  <Application>Microsoft Office PowerPoint</Application>
  <PresentationFormat>Panorámica</PresentationFormat>
  <Paragraphs>10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 Vistas por Pais en Facebook últimos 7 días (rango preestablecido por Facebook) </vt:lpstr>
      <vt:lpstr> Vistas por Ciudad en Facebook últimos 7 días (rango preestablecido por Facebook) </vt:lpstr>
      <vt:lpstr>Vistas por Dispositivo en Facebook últimos 7 días (rango preestablecido por Facebook)</vt:lpstr>
      <vt:lpstr>Vistas de video en Facebook últimos 14 días (rango preestablecido por Facebook)</vt:lpstr>
      <vt:lpstr>Vistas de Video en Facebook últimos 14 días (rango preestablecido por Facebook)</vt:lpstr>
      <vt:lpstr>Públicos principales para video por Edad en Facebook últimos 14 días (rango preestablecido por Facebook)</vt:lpstr>
      <vt:lpstr>Públicos principales para video por Sexo en Facebook últimos 14 días (rango preestablecido por Facebook)</vt:lpstr>
      <vt:lpstr>Públicos principales para video por Lugar en Facebook últimos 14 días (rango preestablecido por Facebook)</vt:lpstr>
      <vt:lpstr>Públicos principales para video por Idioma en Facebook últimos 14 días (rango preestablecido por Facebook)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7</cp:revision>
  <dcterms:created xsi:type="dcterms:W3CDTF">2020-07-07T18:23:23Z</dcterms:created>
  <dcterms:modified xsi:type="dcterms:W3CDTF">2020-07-07T19:36:55Z</dcterms:modified>
</cp:coreProperties>
</file>