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0" r:id="rId8"/>
    <p:sldId id="261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69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2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8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2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3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91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19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20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8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8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B47A-C45E-4E50-9CEC-BCEC427549D4}" type="datetimeFigureOut">
              <a:rPr lang="es-MX" smtClean="0"/>
              <a:t>16/11/2022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920D-A0D6-47CA-A029-6A4F60A976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8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guitarra panzona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 estudio desde el diseño sonoro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63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Maderas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44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Las Medidas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94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 err="1" smtClean="0"/>
              <a:t>Chimali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10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guitarra panzona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35795" y="-399780"/>
            <a:ext cx="3672409" cy="8161618"/>
          </a:xfrm>
        </p:spPr>
      </p:pic>
    </p:spTree>
    <p:extLst>
      <p:ext uri="{BB962C8B-B14F-4D97-AF65-F5344CB8AC3E}">
        <p14:creationId xmlns:p14="http://schemas.microsoft.com/office/powerpoint/2010/main" val="423148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Tanto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51" y="1156083"/>
            <a:ext cx="6947333" cy="5441269"/>
          </a:xfrm>
        </p:spPr>
      </p:pic>
    </p:spTree>
    <p:extLst>
      <p:ext uri="{BB962C8B-B14F-4D97-AF65-F5344CB8AC3E}">
        <p14:creationId xmlns:p14="http://schemas.microsoft.com/office/powerpoint/2010/main" val="20699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Poker</a:t>
            </a:r>
            <a:r>
              <a:rPr lang="es-MX" dirty="0" smtClean="0"/>
              <a:t> de guitarras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340768"/>
            <a:ext cx="2738405" cy="269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75" y="1124744"/>
            <a:ext cx="2727634" cy="271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user\Downloads\IMG_20210717_2033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98355"/>
            <a:ext cx="1905766" cy="478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ownloads\Juan-Reynos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8" y="4178597"/>
            <a:ext cx="2592000" cy="260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Alma Calentana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329565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7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61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Hermanos Tavira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4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Juan Reynoso / El Tecolote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1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Agustín Villa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899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34</Words>
  <Application>Microsoft Office PowerPoint</Application>
  <PresentationFormat>Presentación en pantalla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La guitarra panzona</vt:lpstr>
      <vt:lpstr>La guitarra panzona</vt:lpstr>
      <vt:lpstr>El Tanto</vt:lpstr>
      <vt:lpstr>Poker de guitarras</vt:lpstr>
      <vt:lpstr>Alma Calentana</vt:lpstr>
      <vt:lpstr>Presentación de PowerPoint</vt:lpstr>
      <vt:lpstr>Hermanos Tavira</vt:lpstr>
      <vt:lpstr>Juan Reynoso / El Tecolote</vt:lpstr>
      <vt:lpstr>Agustín Villa</vt:lpstr>
      <vt:lpstr>Las Maderas</vt:lpstr>
      <vt:lpstr>Las Medidas</vt:lpstr>
      <vt:lpstr>La Chimali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14</cp:revision>
  <dcterms:created xsi:type="dcterms:W3CDTF">2022-11-15T05:59:40Z</dcterms:created>
  <dcterms:modified xsi:type="dcterms:W3CDTF">2022-11-17T08:07:51Z</dcterms:modified>
</cp:coreProperties>
</file>