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3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5C60-054A-4046-A82F-CBDE48B9E7D4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64E19-F99C-484C-8D91-64B7388B30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Rabo Bank Assessment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1.8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Apache Active AQ</a:t>
            </a:r>
          </a:p>
          <a:p>
            <a:r>
              <a:rPr lang="en-US" dirty="0" smtClean="0"/>
              <a:t>Rest  web service</a:t>
            </a:r>
          </a:p>
          <a:p>
            <a:r>
              <a:rPr lang="en-US" dirty="0" smtClean="0"/>
              <a:t>Angular JS</a:t>
            </a:r>
          </a:p>
          <a:p>
            <a:r>
              <a:rPr lang="en-US" dirty="0" smtClean="0"/>
              <a:t>Tomcat embedded server</a:t>
            </a:r>
          </a:p>
          <a:p>
            <a:r>
              <a:rPr lang="en-US" dirty="0" smtClean="0"/>
              <a:t>Apache Maven</a:t>
            </a:r>
          </a:p>
          <a:p>
            <a:r>
              <a:rPr lang="en-US" dirty="0" err="1" smtClean="0"/>
              <a:t>Hsqldb</a:t>
            </a:r>
            <a:r>
              <a:rPr lang="en-US" u="sng" dirty="0" smtClean="0"/>
              <a:t> </a:t>
            </a:r>
            <a:r>
              <a:rPr lang="en-US" dirty="0" smtClean="0"/>
              <a:t>embedded </a:t>
            </a:r>
            <a:r>
              <a:rPr lang="en-US" dirty="0" smtClean="0"/>
              <a:t>data base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the Customer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Read the CSV file from local path</a:t>
            </a:r>
          </a:p>
          <a:p>
            <a:r>
              <a:rPr lang="en-US" dirty="0" smtClean="0"/>
              <a:t>Step 2 : Push into the JMS queue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message from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 : Read the message from JMS queue</a:t>
            </a:r>
          </a:p>
          <a:p>
            <a:r>
              <a:rPr lang="en-US" dirty="0" smtClean="0"/>
              <a:t>Step 2 : Validate the message and store the values</a:t>
            </a:r>
          </a:p>
          <a:p>
            <a:r>
              <a:rPr lang="en-US" dirty="0" smtClean="0"/>
              <a:t>Step 2.1 : Account should be created in Account table for new account</a:t>
            </a:r>
          </a:p>
          <a:p>
            <a:r>
              <a:rPr lang="en-US" dirty="0" smtClean="0"/>
              <a:t>Step 2.2 : Valid Transaction should be logged in transaction table</a:t>
            </a:r>
          </a:p>
          <a:p>
            <a:r>
              <a:rPr lang="en-US" dirty="0" smtClean="0"/>
              <a:t>Step 2.3 : Error details should be logged in error transaction 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Error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all the errors from error transaction table</a:t>
            </a:r>
          </a:p>
          <a:p>
            <a:r>
              <a:rPr lang="en-US" dirty="0" smtClean="0"/>
              <a:t>View the error details in view screen with transaction details.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Rabo Bank Assessment </vt:lpstr>
      <vt:lpstr>Software Specification</vt:lpstr>
      <vt:lpstr>Receive the Customer Statement</vt:lpstr>
      <vt:lpstr>Read the message from Queue</vt:lpstr>
      <vt:lpstr>View Error Records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Rabo Bank Assessment</dc:title>
  <dc:creator>Bala</dc:creator>
  <cp:lastModifiedBy>Bala</cp:lastModifiedBy>
  <cp:revision>12</cp:revision>
  <dcterms:created xsi:type="dcterms:W3CDTF">2018-06-24T11:37:40Z</dcterms:created>
  <dcterms:modified xsi:type="dcterms:W3CDTF">2018-06-26T08:49:41Z</dcterms:modified>
</cp:coreProperties>
</file>