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6" d="100"/>
          <a:sy n="76" d="100"/>
        </p:scale>
        <p:origin x="36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KARTHIK" userId="0d69aca962621e78" providerId="LiveId" clId="{FC334E26-1423-4C22-BC39-B9434929DCBA}"/>
    <pc:docChg chg="modSld">
      <pc:chgData name="BALA KARTHIK" userId="0d69aca962621e78" providerId="LiveId" clId="{FC334E26-1423-4C22-BC39-B9434929DCBA}" dt="2025-01-04T06:51:11.215" v="71" actId="20577"/>
      <pc:docMkLst>
        <pc:docMk/>
      </pc:docMkLst>
      <pc:sldChg chg="modSp mod">
        <pc:chgData name="BALA KARTHIK" userId="0d69aca962621e78" providerId="LiveId" clId="{FC334E26-1423-4C22-BC39-B9434929DCBA}" dt="2025-01-04T06:51:11.215" v="71" actId="20577"/>
        <pc:sldMkLst>
          <pc:docMk/>
          <pc:sldMk cId="0" sldId="256"/>
        </pc:sldMkLst>
        <pc:spChg chg="mod">
          <ac:chgData name="BALA KARTHIK" userId="0d69aca962621e78" providerId="LiveId" clId="{FC334E26-1423-4C22-BC39-B9434929DCBA}" dt="2025-01-04T06:48:48.310" v="1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BALA KARTHIK" userId="0d69aca962621e78" providerId="LiveId" clId="{FC334E26-1423-4C22-BC39-B9434929DCBA}" dt="2025-01-04T06:51:11.215" v="71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83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Dynamic Adaptive Optimization in a compiler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998125"/>
            <a:ext cx="7477601" cy="2560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Dynamic Adaptive Optimization is a crucial concept in compiler design, aiming to enhance code performance. It involves adjusting code execution at runtime based on the actual behavior of the program.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DAD8E9"/>
              </a:solidFill>
              <a:latin typeface="Mukta" pitchFamily="34" charset="0"/>
              <a:ea typeface="Mukta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</a:rPr>
              <a:t>By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V. Bala Karthik(192210301)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err="1">
                <a:solidFill>
                  <a:schemeClr val="bg1"/>
                </a:solidFill>
              </a:rPr>
              <a:t>A</a:t>
            </a:r>
            <a:r>
              <a:rPr lang="en-US" sz="1750">
                <a:solidFill>
                  <a:schemeClr val="bg1"/>
                </a:solidFill>
              </a:rPr>
              <a:t>. Vishnu </a:t>
            </a:r>
            <a:r>
              <a:rPr lang="en-US" sz="1750" dirty="0">
                <a:solidFill>
                  <a:schemeClr val="bg1"/>
                </a:solidFill>
              </a:rPr>
              <a:t>Vardhan(192210390)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7106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What is a compiler?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0842" y="3113961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 compiler is a software program that translates code written in a high-level language to machine code.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49885" y="3113961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Processing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Compilers analyze, optimize, and generate efficient executable code for various platforms.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6433" y="5132665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Role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They play a critical role in the software development process, ensuring code efficiency and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924878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The need for optimization in compilers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757964"/>
            <a:ext cx="5554980" cy="34331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6468785"/>
            <a:ext cx="32069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Enhancing Performance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6949202"/>
            <a:ext cx="938164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Optimization mitigates overheads, reduces execution time, and enhances program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5063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Understanding dynamic adaptive optimization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972639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2990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Runtime Adaptation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62990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It involves making runtime decisions about optimizing code based on actual program behavior.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3972639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27276" y="4202430"/>
            <a:ext cx="30453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Feedback Mechanisms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27276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Systems collect feedback and react dynamically, adjusting their optimization strategy.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402681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Techniques used in dynamic adaptive optimization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43468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Profiling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624376" y="4916210"/>
            <a:ext cx="44198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Collecting data about program performance and resource usage to guide optimization.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346853"/>
            <a:ext cx="36223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Adaptive Code Generation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916210"/>
            <a:ext cx="44198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Creating machine code during execution, tailored to the specific program behavior.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206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057882" y="3075265"/>
            <a:ext cx="8514517" cy="1260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2"/>
              </a:lnSpc>
              <a:buNone/>
            </a:pPr>
            <a:r>
              <a:rPr lang="en-US" sz="397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Benefits of dynamic adaptive optimization in compilers</a:t>
            </a:r>
            <a:endParaRPr lang="en-US" sz="397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882" y="4637842"/>
            <a:ext cx="2838093" cy="80652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259455" y="5746790"/>
            <a:ext cx="2434947" cy="630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Enhanced Performance</a:t>
            </a:r>
            <a:endParaRPr lang="en-US" sz="1985" dirty="0"/>
          </a:p>
        </p:txBody>
      </p:sp>
      <p:sp>
        <p:nvSpPr>
          <p:cNvPr id="8" name="Text 3"/>
          <p:cNvSpPr/>
          <p:nvPr/>
        </p:nvSpPr>
        <p:spPr>
          <a:xfrm>
            <a:off x="3259455" y="6497836"/>
            <a:ext cx="2434947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Optimized code execution leads to faster and more efficient software.</a:t>
            </a:r>
            <a:endParaRPr lang="en-US" sz="1588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975" y="4637842"/>
            <a:ext cx="2838212" cy="80652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097548" y="5746790"/>
            <a:ext cx="2435066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Adaptability</a:t>
            </a:r>
            <a:endParaRPr lang="en-US" sz="1985" dirty="0"/>
          </a:p>
        </p:txBody>
      </p:sp>
      <p:sp>
        <p:nvSpPr>
          <p:cNvPr id="11" name="Text 5"/>
          <p:cNvSpPr/>
          <p:nvPr/>
        </p:nvSpPr>
        <p:spPr>
          <a:xfrm>
            <a:off x="6097548" y="6182797"/>
            <a:ext cx="2435066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It allows compilers to respond to changes in workload or application behavior.</a:t>
            </a:r>
            <a:endParaRPr lang="en-US" sz="1588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4187" y="4637842"/>
            <a:ext cx="2838212" cy="80652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8935760" y="5746790"/>
            <a:ext cx="2435066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Resource Efficiency</a:t>
            </a:r>
            <a:endParaRPr lang="en-US" sz="1985" dirty="0"/>
          </a:p>
        </p:txBody>
      </p:sp>
      <p:sp>
        <p:nvSpPr>
          <p:cNvPr id="14" name="Text 7"/>
          <p:cNvSpPr/>
          <p:nvPr/>
        </p:nvSpPr>
        <p:spPr>
          <a:xfrm>
            <a:off x="8935760" y="6182797"/>
            <a:ext cx="2435066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By tailoring optimization to actual program behaviors, resources are used judiciously.</a:t>
            </a:r>
            <a:endParaRPr lang="en-US" sz="15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24376" y="3639383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Challenges and limitations of dynamic adaptive optimization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624376" y="5361384"/>
            <a:ext cx="4579739" cy="2006203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854166" y="55911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Complexity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854166" y="6071592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Implementing adaptive optimization introduces significant complexity to compilers.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6285" y="5361384"/>
            <a:ext cx="4579739" cy="2006203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56076" y="55911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Overhead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656076" y="6071592"/>
            <a:ext cx="4120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Runtime adaptation can introduce overhead and affect program performance negatively.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244447"/>
            <a:ext cx="89107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494246"/>
            <a:ext cx="452413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497699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Continued Research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24376" y="4918829"/>
            <a:ext cx="45241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Ongoing research aims to address challenges and further refine adaptive optimization techniques.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494246"/>
            <a:ext cx="4524256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355092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Integration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4918829"/>
            <a:ext cx="45242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Integrated development environments are likely to incorporate more adaptable and efficient compilation strategies.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326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Mukta</vt:lpstr>
      <vt:lpstr>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BALA KARTHIK</cp:lastModifiedBy>
  <cp:revision>2</cp:revision>
  <dcterms:created xsi:type="dcterms:W3CDTF">2024-03-04T08:17:26Z</dcterms:created>
  <dcterms:modified xsi:type="dcterms:W3CDTF">2025-01-04T06:51:13Z</dcterms:modified>
</cp:coreProperties>
</file>