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D866-BDA1-4044-B175-9852AFA8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EB79-02B4-4707-8366-BD151378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E523-E012-4626-AE0C-E7E94DB4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AE75-7D8E-4032-BF93-45C6FDA1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39FC-6F8F-4CD6-9FE1-E3D3143B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01F5-1895-4519-8439-1AEFBEA4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1670A-B21A-466E-BD86-816FFFE3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CF4F-8E6C-48BB-BEAE-EF42B47E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A89B-72E9-44B2-9F01-6AB20B43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13D3-784F-48D1-964F-8A025F0F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CE389-D295-4BF4-9E4C-3BE056E65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90BE4-BA6F-4D4D-BF64-270D0EA5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B6C1-5ACC-4BC8-87E4-44DE71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7859F-95C2-457F-B2F8-03614302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5FDD-B7ED-4C2E-838E-269A741C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0558-3441-4178-8F81-3B077AED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190E-2372-4C5A-ADCF-561631CF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8371-F255-43A5-AFBF-52DF5884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10BE-F8C2-4179-9227-B92E9E3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D7EA8-DADE-4359-8A54-ED1F62A5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EE60-5A47-4CB7-80F9-C66F2F34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744EB-ED3D-47A8-88DE-4753A5280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DDC5-B84E-4933-B2B0-85A180C8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DC7C-687A-4958-A9AF-1D43A334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4C17-1CC4-4E27-A53E-7CEA37CF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77B2-19CA-428A-8CB7-C8524C71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4BF2-15F4-4EBD-B3F3-AEC9D6566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DFED-F1FC-4E36-A0F2-DD873C6F7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F6505-FA28-4069-8716-A48FD61B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832D-81CE-4B84-8F92-595EE38F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F65B-464D-4814-808A-A9BDD7C1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5667-677A-4AD0-874B-2738AF43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1DD3-C63B-4DE1-9C7D-86E52E69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2E55-BD01-4A04-9E4E-D65BD7B9F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A089A-5F45-4B58-B12F-80FB0563E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6C03E-DF73-4CF0-A50F-0FFD58FC5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A7819-73AE-4E35-B6E7-C79ED3FA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24042-AD02-44A8-B6EB-2A82E67E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056D8-D008-41EE-88D7-80C098D9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66C6-1F61-4FB0-AB50-D9FD075A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9309-96FA-4098-AA15-43C4849C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6668F-2EA0-48F1-ABCC-290938F6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03543-0EFD-4163-A3EB-AB2D51B3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DC09A-5CE2-4EEF-B0DB-8E2652B0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C66D5-628C-48A8-9F08-7D4954F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7A5F8-B58C-445B-A57A-95E397B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3B49-AFB2-49F0-BC81-02A288E9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63B2-A295-4990-9E5F-22EDB107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05436-C005-4F3E-872F-729FE91B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317BB-C0E1-4D86-9D44-58D8C5C2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D251-0EE3-49D8-9197-C317F10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DA3B2-E32C-4FAF-A20A-CE0780E7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BD51-07C3-4777-B225-101215AC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4A81B-D5B3-4E8C-8896-E48520889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7BED9-9068-4DFA-AE15-39175A630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E3B1-85C6-4966-A5EA-FA8CF0D9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9EBA-9713-48AC-8E37-1B1C81B4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E87A-A246-4BBC-BF37-DA2A435F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9B43C-134A-4F54-821A-DB2F69DD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D3956-0508-406B-BCBB-BE17E18A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104E-AFC2-4C77-B569-F7BA2296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A5BC-7809-40DF-82FD-278BCD762E4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A2EC-DA26-4886-AB44-B5AB11D91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12B0-6E89-494F-A5D6-FB4E8706A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A6F0-903C-4D89-A0CD-8E2C54FB9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9759-6AE9-44A6-A3C8-F2466F907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AED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90A83-437E-4817-B32A-996152B5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 Kit</a:t>
            </a:r>
          </a:p>
        </p:txBody>
      </p:sp>
    </p:spTree>
    <p:extLst>
      <p:ext uri="{BB962C8B-B14F-4D97-AF65-F5344CB8AC3E}">
        <p14:creationId xmlns:p14="http://schemas.microsoft.com/office/powerpoint/2010/main" val="100399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8A947-DFFD-4562-B4F4-FA08A494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3C4B9-8CF3-472A-9F0A-A68EFB2BC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57" r="13272" b="2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7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77FEE-01A5-4C9D-828F-53483849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>
              <a:solidFill>
                <a:srgbClr val="2C2C2C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851B-9049-467A-9089-3BDC81FB2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58" b="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59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C14F2-195B-4C75-B37D-672931B0B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06" b="179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E6C36-C187-46DE-8EAA-5383A051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20" b="171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96712-538D-43C9-AFFE-306C845EA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4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4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D9965-AA8D-4D16-85A2-530EED860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2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0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13B4-6E49-443A-93F5-CCF99985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64E-EAFB-4C28-881B-5F9CA9C6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CDC96-3542-4B63-8E30-117FD2BC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77" y="1104900"/>
            <a:ext cx="7148273" cy="52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BB3D3-C467-4780-92BB-B338C7E0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66" r="1060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A553-820D-440F-8B78-5105DF74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61A67-AF49-4F2D-B17D-69987F2F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299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72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AED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 Setup</dc:title>
  <dc:creator>Balamurugan Balakreshnan</dc:creator>
  <cp:lastModifiedBy>Balamurugan Balakreshnan</cp:lastModifiedBy>
  <cp:revision>1</cp:revision>
  <dcterms:created xsi:type="dcterms:W3CDTF">2020-10-05T21:18:52Z</dcterms:created>
  <dcterms:modified xsi:type="dcterms:W3CDTF">2020-10-05T21:20:38Z</dcterms:modified>
</cp:coreProperties>
</file>