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diagrams/data2.xml" ContentType="application/vnd.openxmlformats-officedocument.drawingml.diagramData+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diagrams/data3.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57.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rawing1.xml" ContentType="application/vnd.ms-office.drawingml.diagramDrawing+xml"/>
  <Override PartName="/ppt/diagrams/layout3.xml" ContentType="application/vnd.openxmlformats-officedocument.drawingml.diagramLayout+xml"/>
  <Override PartName="/ppt/diagrams/colors1.xml" ContentType="application/vnd.openxmlformats-officedocument.drawingml.diagramColors+xml"/>
  <Override PartName="/ppt/diagrams/quickStyle1.xml" ContentType="application/vnd.openxmlformats-officedocument.drawingml.diagramStyle+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1.xml" ContentType="application/vnd.openxmlformats-officedocument.drawingml.diagramLayout+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5" r:id="rId3"/>
    <p:sldMasterId id="2147483717" r:id="rId4"/>
    <p:sldMasterId id="2147483729" r:id="rId5"/>
  </p:sldMasterIdLst>
  <p:notesMasterIdLst>
    <p:notesMasterId r:id="rId26"/>
  </p:notesMasterIdLst>
  <p:sldIdLst>
    <p:sldId id="257" r:id="rId6"/>
    <p:sldId id="799" r:id="rId7"/>
    <p:sldId id="2076136588" r:id="rId8"/>
    <p:sldId id="2076136631" r:id="rId9"/>
    <p:sldId id="2076136598" r:id="rId10"/>
    <p:sldId id="2009" r:id="rId11"/>
    <p:sldId id="2076136567" r:id="rId12"/>
    <p:sldId id="2076136616" r:id="rId13"/>
    <p:sldId id="263" r:id="rId14"/>
    <p:sldId id="802" r:id="rId15"/>
    <p:sldId id="2076136629" r:id="rId16"/>
    <p:sldId id="2076136562" r:id="rId17"/>
    <p:sldId id="2076136630" r:id="rId18"/>
    <p:sldId id="2076136573" r:id="rId19"/>
    <p:sldId id="2076136574" r:id="rId20"/>
    <p:sldId id="2076136587" r:id="rId21"/>
    <p:sldId id="2076136575" r:id="rId22"/>
    <p:sldId id="2076136564" r:id="rId23"/>
    <p:sldId id="258"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94" autoAdjust="0"/>
  </p:normalViewPr>
  <p:slideViewPr>
    <p:cSldViewPr snapToGrid="0">
      <p:cViewPr varScale="1">
        <p:scale>
          <a:sx n="63" d="100"/>
          <a:sy n="63" d="100"/>
        </p:scale>
        <p:origin x="78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ustomXml" Target="../customXml/item2.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81BE0A-F6B3-4819-B3BC-0B9A2C70134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F4F1EDA6-3805-4DB4-8DA8-310B4B585079}">
      <dgm:prSet phldrT="[Text]"/>
      <dgm:spPr/>
      <dgm:t>
        <a:bodyPr/>
        <a:lstStyle/>
        <a:p>
          <a:r>
            <a:rPr lang="en-US"/>
            <a:t>Data</a:t>
          </a:r>
        </a:p>
      </dgm:t>
    </dgm:pt>
    <dgm:pt modelId="{10C9C01E-6BE7-44B2-A03D-F9A9C6833D52}" type="parTrans" cxnId="{3F78725E-14FF-4C62-8199-CC107C4DE124}">
      <dgm:prSet/>
      <dgm:spPr/>
      <dgm:t>
        <a:bodyPr/>
        <a:lstStyle/>
        <a:p>
          <a:endParaRPr lang="en-US"/>
        </a:p>
      </dgm:t>
    </dgm:pt>
    <dgm:pt modelId="{B898446C-A297-4322-B80F-636D73C39B7A}" type="sibTrans" cxnId="{3F78725E-14FF-4C62-8199-CC107C4DE124}">
      <dgm:prSet/>
      <dgm:spPr/>
      <dgm:t>
        <a:bodyPr/>
        <a:lstStyle/>
        <a:p>
          <a:endParaRPr lang="en-US"/>
        </a:p>
      </dgm:t>
    </dgm:pt>
    <dgm:pt modelId="{6AD38410-59EF-4886-8348-341D9123BC22}">
      <dgm:prSet phldrT="[Text]"/>
      <dgm:spPr/>
      <dgm:t>
        <a:bodyPr/>
        <a:lstStyle/>
        <a:p>
          <a:r>
            <a:rPr lang="en-US" dirty="0"/>
            <a:t>Volume of Data</a:t>
          </a:r>
        </a:p>
      </dgm:t>
    </dgm:pt>
    <dgm:pt modelId="{70D997AC-69AB-4B91-B134-62EFB3A0D462}" type="parTrans" cxnId="{B89B60CE-DA37-4867-B1CD-795593707D41}">
      <dgm:prSet/>
      <dgm:spPr/>
      <dgm:t>
        <a:bodyPr/>
        <a:lstStyle/>
        <a:p>
          <a:endParaRPr lang="en-US"/>
        </a:p>
      </dgm:t>
    </dgm:pt>
    <dgm:pt modelId="{CE2FBE4C-9F2E-40D0-A47F-087EE336889D}" type="sibTrans" cxnId="{B89B60CE-DA37-4867-B1CD-795593707D41}">
      <dgm:prSet/>
      <dgm:spPr/>
      <dgm:t>
        <a:bodyPr/>
        <a:lstStyle/>
        <a:p>
          <a:endParaRPr lang="en-US"/>
        </a:p>
      </dgm:t>
    </dgm:pt>
    <dgm:pt modelId="{6B44DB55-9617-4AD4-9BD0-8EBD7137DAFD}">
      <dgm:prSet phldrT="[Text]"/>
      <dgm:spPr/>
      <dgm:t>
        <a:bodyPr/>
        <a:lstStyle/>
        <a:p>
          <a:r>
            <a:rPr lang="en-US" dirty="0"/>
            <a:t>Data movement</a:t>
          </a:r>
        </a:p>
      </dgm:t>
    </dgm:pt>
    <dgm:pt modelId="{0C811666-E956-4167-AD19-A342F33DC33A}" type="parTrans" cxnId="{68111288-C202-48D2-9840-ACCD243EA8EE}">
      <dgm:prSet/>
      <dgm:spPr/>
      <dgm:t>
        <a:bodyPr/>
        <a:lstStyle/>
        <a:p>
          <a:endParaRPr lang="en-US"/>
        </a:p>
      </dgm:t>
    </dgm:pt>
    <dgm:pt modelId="{AF2251B2-0FBD-4864-BCA5-A8A657BBF31F}" type="sibTrans" cxnId="{68111288-C202-48D2-9840-ACCD243EA8EE}">
      <dgm:prSet/>
      <dgm:spPr/>
      <dgm:t>
        <a:bodyPr/>
        <a:lstStyle/>
        <a:p>
          <a:endParaRPr lang="en-US"/>
        </a:p>
      </dgm:t>
    </dgm:pt>
    <dgm:pt modelId="{84A282C6-2524-4CFA-B7AD-C6F7A10989D5}">
      <dgm:prSet phldrT="[Text]"/>
      <dgm:spPr/>
      <dgm:t>
        <a:bodyPr/>
        <a:lstStyle/>
        <a:p>
          <a:r>
            <a:rPr lang="en-US" dirty="0"/>
            <a:t>Workflow</a:t>
          </a:r>
        </a:p>
      </dgm:t>
    </dgm:pt>
    <dgm:pt modelId="{DDDF0C23-FA1F-45EC-B914-FA7544D4F32D}" type="parTrans" cxnId="{43DAF950-7DBB-46BB-A5A7-DD56771A7052}">
      <dgm:prSet/>
      <dgm:spPr/>
      <dgm:t>
        <a:bodyPr/>
        <a:lstStyle/>
        <a:p>
          <a:endParaRPr lang="en-US"/>
        </a:p>
      </dgm:t>
    </dgm:pt>
    <dgm:pt modelId="{1EA06488-2BA7-4098-924D-43F4E957ACC0}" type="sibTrans" cxnId="{43DAF950-7DBB-46BB-A5A7-DD56771A7052}">
      <dgm:prSet/>
      <dgm:spPr/>
      <dgm:t>
        <a:bodyPr/>
        <a:lstStyle/>
        <a:p>
          <a:endParaRPr lang="en-US"/>
        </a:p>
      </dgm:t>
    </dgm:pt>
    <dgm:pt modelId="{8A134A21-58B6-4D0D-9DD2-A6C5C723626C}">
      <dgm:prSet phldrT="[Text]"/>
      <dgm:spPr/>
      <dgm:t>
        <a:bodyPr/>
        <a:lstStyle/>
        <a:p>
          <a:r>
            <a:rPr lang="en-US" dirty="0"/>
            <a:t>Distribution of labeling tasks</a:t>
          </a:r>
        </a:p>
      </dgm:t>
    </dgm:pt>
    <dgm:pt modelId="{DEDB077A-04E0-4A65-95E3-8A7593E703D9}" type="parTrans" cxnId="{B1302C88-1328-428E-9ED4-C7F5DFE0AB15}">
      <dgm:prSet/>
      <dgm:spPr/>
      <dgm:t>
        <a:bodyPr/>
        <a:lstStyle/>
        <a:p>
          <a:endParaRPr lang="en-US"/>
        </a:p>
      </dgm:t>
    </dgm:pt>
    <dgm:pt modelId="{44EA8BC3-F25C-4DEA-866F-1E331CAC5077}" type="sibTrans" cxnId="{B1302C88-1328-428E-9ED4-C7F5DFE0AB15}">
      <dgm:prSet/>
      <dgm:spPr/>
      <dgm:t>
        <a:bodyPr/>
        <a:lstStyle/>
        <a:p>
          <a:endParaRPr lang="en-US"/>
        </a:p>
      </dgm:t>
    </dgm:pt>
    <dgm:pt modelId="{FB2DD199-AF7D-471D-AD0F-BA15C48A1F58}">
      <dgm:prSet phldrT="[Text]"/>
      <dgm:spPr/>
      <dgm:t>
        <a:bodyPr/>
        <a:lstStyle/>
        <a:p>
          <a:r>
            <a:rPr lang="en-US"/>
            <a:t>Project Management</a:t>
          </a:r>
        </a:p>
      </dgm:t>
    </dgm:pt>
    <dgm:pt modelId="{052F4C49-E0F4-416D-B35C-41B1D9BD75FC}" type="parTrans" cxnId="{EA807A58-20D4-44AA-A092-165632AF37C9}">
      <dgm:prSet/>
      <dgm:spPr/>
      <dgm:t>
        <a:bodyPr/>
        <a:lstStyle/>
        <a:p>
          <a:endParaRPr lang="en-US"/>
        </a:p>
      </dgm:t>
    </dgm:pt>
    <dgm:pt modelId="{D08CDF7A-7129-42D5-8461-CE4FBC944B13}" type="sibTrans" cxnId="{EA807A58-20D4-44AA-A092-165632AF37C9}">
      <dgm:prSet/>
      <dgm:spPr/>
      <dgm:t>
        <a:bodyPr/>
        <a:lstStyle/>
        <a:p>
          <a:endParaRPr lang="en-US"/>
        </a:p>
      </dgm:t>
    </dgm:pt>
    <dgm:pt modelId="{D055919B-6265-4ECD-A6C0-33B0348DA58B}">
      <dgm:prSet phldrT="[Text]"/>
      <dgm:spPr/>
      <dgm:t>
        <a:bodyPr/>
        <a:lstStyle/>
        <a:p>
          <a:r>
            <a:rPr lang="en-US"/>
            <a:t>Security</a:t>
          </a:r>
        </a:p>
      </dgm:t>
    </dgm:pt>
    <dgm:pt modelId="{0A788675-12E2-4D27-9D41-740BE9AA7CB7}" type="parTrans" cxnId="{447A7A3C-8A52-4E95-B817-226F1F0ABA08}">
      <dgm:prSet/>
      <dgm:spPr/>
      <dgm:t>
        <a:bodyPr/>
        <a:lstStyle/>
        <a:p>
          <a:endParaRPr lang="en-US"/>
        </a:p>
      </dgm:t>
    </dgm:pt>
    <dgm:pt modelId="{9A660CD2-706B-4644-951B-72D7E39574A9}" type="sibTrans" cxnId="{447A7A3C-8A52-4E95-B817-226F1F0ABA08}">
      <dgm:prSet/>
      <dgm:spPr/>
      <dgm:t>
        <a:bodyPr/>
        <a:lstStyle/>
        <a:p>
          <a:endParaRPr lang="en-US"/>
        </a:p>
      </dgm:t>
    </dgm:pt>
    <dgm:pt modelId="{BD259BE8-15F2-4A04-AB5A-CA49F22EBB85}">
      <dgm:prSet phldrT="[Text]"/>
      <dgm:spPr/>
      <dgm:t>
        <a:bodyPr/>
        <a:lstStyle/>
        <a:p>
          <a:r>
            <a:rPr lang="en-US"/>
            <a:t>Privacy</a:t>
          </a:r>
        </a:p>
      </dgm:t>
    </dgm:pt>
    <dgm:pt modelId="{1FDD5EC4-6C84-4C0B-ADCD-31271F4408DA}" type="parTrans" cxnId="{5AED5CF2-F4C2-4F1C-9366-D3CCAD848E99}">
      <dgm:prSet/>
      <dgm:spPr/>
      <dgm:t>
        <a:bodyPr/>
        <a:lstStyle/>
        <a:p>
          <a:endParaRPr lang="en-US"/>
        </a:p>
      </dgm:t>
    </dgm:pt>
    <dgm:pt modelId="{109C3AAA-C84F-40E8-B500-6635544CC5B1}" type="sibTrans" cxnId="{5AED5CF2-F4C2-4F1C-9366-D3CCAD848E99}">
      <dgm:prSet/>
      <dgm:spPr/>
      <dgm:t>
        <a:bodyPr/>
        <a:lstStyle/>
        <a:p>
          <a:endParaRPr lang="en-US"/>
        </a:p>
      </dgm:t>
    </dgm:pt>
    <dgm:pt modelId="{87F24DC9-E5C8-447A-B5D9-21CAE546D4CE}">
      <dgm:prSet phldrT="[Text]"/>
      <dgm:spPr/>
      <dgm:t>
        <a:bodyPr/>
        <a:lstStyle/>
        <a:p>
          <a:r>
            <a:rPr lang="en-US" dirty="0"/>
            <a:t>Need to iterate</a:t>
          </a:r>
        </a:p>
      </dgm:t>
    </dgm:pt>
    <dgm:pt modelId="{673F3B83-56D1-47F9-AE02-43DC9D8698EC}" type="parTrans" cxnId="{5EC4DFD1-F7AA-4FE7-8F3E-A5DA1D2A1FC3}">
      <dgm:prSet/>
      <dgm:spPr/>
      <dgm:t>
        <a:bodyPr/>
        <a:lstStyle/>
        <a:p>
          <a:endParaRPr lang="en-US"/>
        </a:p>
      </dgm:t>
    </dgm:pt>
    <dgm:pt modelId="{305AC48F-9A00-4F6C-A2D6-596DB5BB2280}" type="sibTrans" cxnId="{5EC4DFD1-F7AA-4FE7-8F3E-A5DA1D2A1FC3}">
      <dgm:prSet/>
      <dgm:spPr/>
      <dgm:t>
        <a:bodyPr/>
        <a:lstStyle/>
        <a:p>
          <a:endParaRPr lang="en-US"/>
        </a:p>
      </dgm:t>
    </dgm:pt>
    <dgm:pt modelId="{F240DED2-F455-4CC7-A90F-27DDC5F472CA}">
      <dgm:prSet phldrT="[Text]"/>
      <dgm:spPr/>
      <dgm:t>
        <a:bodyPr/>
        <a:lstStyle/>
        <a:p>
          <a:r>
            <a:rPr lang="en-US"/>
            <a:t>Tooling</a:t>
          </a:r>
        </a:p>
      </dgm:t>
    </dgm:pt>
    <dgm:pt modelId="{79FF3BDE-7707-42C9-A9B1-3BD2D17000FF}" type="parTrans" cxnId="{6EB8279D-3237-40A9-ADE9-A9621A6DBA66}">
      <dgm:prSet/>
      <dgm:spPr/>
      <dgm:t>
        <a:bodyPr/>
        <a:lstStyle/>
        <a:p>
          <a:endParaRPr lang="en-US"/>
        </a:p>
      </dgm:t>
    </dgm:pt>
    <dgm:pt modelId="{92BF1782-733A-44BB-A16F-9526CC9E4922}" type="sibTrans" cxnId="{6EB8279D-3237-40A9-ADE9-A9621A6DBA66}">
      <dgm:prSet/>
      <dgm:spPr/>
      <dgm:t>
        <a:bodyPr/>
        <a:lstStyle/>
        <a:p>
          <a:endParaRPr lang="en-US"/>
        </a:p>
      </dgm:t>
    </dgm:pt>
    <dgm:pt modelId="{9536BED7-EDAF-44DB-A060-9EB68A6893F3}">
      <dgm:prSet phldrT="[Text]"/>
      <dgm:spPr/>
      <dgm:t>
        <a:bodyPr/>
        <a:lstStyle/>
        <a:p>
          <a:r>
            <a:rPr lang="en-US" dirty="0"/>
            <a:t>Requires labeling tools </a:t>
          </a:r>
        </a:p>
      </dgm:t>
    </dgm:pt>
    <dgm:pt modelId="{FD2E2825-5CFE-43AF-B26E-457BB9B33753}" type="parTrans" cxnId="{64A28038-C7DB-4C56-9B4A-91344B5D32A6}">
      <dgm:prSet/>
      <dgm:spPr/>
      <dgm:t>
        <a:bodyPr/>
        <a:lstStyle/>
        <a:p>
          <a:endParaRPr lang="en-US"/>
        </a:p>
      </dgm:t>
    </dgm:pt>
    <dgm:pt modelId="{4A361E9E-7457-487F-9A12-51EF0BEEFE81}" type="sibTrans" cxnId="{64A28038-C7DB-4C56-9B4A-91344B5D32A6}">
      <dgm:prSet/>
      <dgm:spPr/>
      <dgm:t>
        <a:bodyPr/>
        <a:lstStyle/>
        <a:p>
          <a:endParaRPr lang="en-US"/>
        </a:p>
      </dgm:t>
    </dgm:pt>
    <dgm:pt modelId="{A69C97C5-1CCD-4500-AFC8-5DE6774EBDEB}">
      <dgm:prSet phldrT="[Text]"/>
      <dgm:spPr/>
      <dgm:t>
        <a:bodyPr/>
        <a:lstStyle/>
        <a:p>
          <a:r>
            <a:rPr lang="en-US" dirty="0"/>
            <a:t>Quality Control</a:t>
          </a:r>
        </a:p>
        <a:p>
          <a:r>
            <a:rPr lang="en-US" dirty="0"/>
            <a:t>(human bias)</a:t>
          </a:r>
        </a:p>
      </dgm:t>
    </dgm:pt>
    <dgm:pt modelId="{0EC39AAF-B951-42D3-B44A-D227F4723EF7}" type="parTrans" cxnId="{196296BE-98FD-42D4-BB36-3CC295ED3388}">
      <dgm:prSet/>
      <dgm:spPr/>
      <dgm:t>
        <a:bodyPr/>
        <a:lstStyle/>
        <a:p>
          <a:endParaRPr lang="en-US"/>
        </a:p>
      </dgm:t>
    </dgm:pt>
    <dgm:pt modelId="{BAB9E9E1-6DBF-4235-9AD4-2A2FB2CD07C8}" type="sibTrans" cxnId="{196296BE-98FD-42D4-BB36-3CC295ED3388}">
      <dgm:prSet/>
      <dgm:spPr/>
      <dgm:t>
        <a:bodyPr/>
        <a:lstStyle/>
        <a:p>
          <a:endParaRPr lang="en-US"/>
        </a:p>
      </dgm:t>
    </dgm:pt>
    <dgm:pt modelId="{04A37688-B435-4ACB-9130-A9FF69856F11}">
      <dgm:prSet phldrT="[Text]"/>
      <dgm:spPr/>
      <dgm:t>
        <a:bodyPr/>
        <a:lstStyle/>
        <a:p>
          <a:r>
            <a:rPr lang="en-US" dirty="0"/>
            <a:t>Rate of labeling </a:t>
          </a:r>
        </a:p>
      </dgm:t>
    </dgm:pt>
    <dgm:pt modelId="{367F885B-2A69-4987-91DF-E01B8341C7AC}" type="parTrans" cxnId="{F313F375-F35F-4332-B75C-B72787079B2C}">
      <dgm:prSet/>
      <dgm:spPr/>
      <dgm:t>
        <a:bodyPr/>
        <a:lstStyle/>
        <a:p>
          <a:endParaRPr lang="en-US"/>
        </a:p>
      </dgm:t>
    </dgm:pt>
    <dgm:pt modelId="{DFAACA25-D718-4C94-9EFE-E1900A3A5866}" type="sibTrans" cxnId="{F313F375-F35F-4332-B75C-B72787079B2C}">
      <dgm:prSet/>
      <dgm:spPr/>
      <dgm:t>
        <a:bodyPr/>
        <a:lstStyle/>
        <a:p>
          <a:endParaRPr lang="en-US"/>
        </a:p>
      </dgm:t>
    </dgm:pt>
    <dgm:pt modelId="{2D3571F3-8CFC-4677-9367-60B24A85DDD6}">
      <dgm:prSet phldrT="[Text]"/>
      <dgm:spPr/>
      <dgm:t>
        <a:bodyPr/>
        <a:lstStyle/>
        <a:p>
          <a:r>
            <a:rPr lang="en-US" dirty="0"/>
            <a:t>Cost concerns</a:t>
          </a:r>
        </a:p>
      </dgm:t>
    </dgm:pt>
    <dgm:pt modelId="{B2D0E39D-2C99-448F-8E67-714776861CC4}" type="parTrans" cxnId="{7158B263-E789-4D0C-A30A-FE9A61B25FE3}">
      <dgm:prSet/>
      <dgm:spPr/>
      <dgm:t>
        <a:bodyPr/>
        <a:lstStyle/>
        <a:p>
          <a:endParaRPr lang="en-US"/>
        </a:p>
      </dgm:t>
    </dgm:pt>
    <dgm:pt modelId="{D664C057-3E5A-4ADF-89A3-F50893814E01}" type="sibTrans" cxnId="{7158B263-E789-4D0C-A30A-FE9A61B25FE3}">
      <dgm:prSet/>
      <dgm:spPr/>
      <dgm:t>
        <a:bodyPr/>
        <a:lstStyle/>
        <a:p>
          <a:endParaRPr lang="en-US"/>
        </a:p>
      </dgm:t>
    </dgm:pt>
    <dgm:pt modelId="{D2829C49-2BD2-4C5D-A133-3A523984A1E8}">
      <dgm:prSet phldrT="[Text]"/>
      <dgm:spPr/>
      <dgm:t>
        <a:bodyPr/>
        <a:lstStyle/>
        <a:p>
          <a:r>
            <a:rPr lang="en-US"/>
            <a:t>Fundamentals</a:t>
          </a:r>
        </a:p>
      </dgm:t>
    </dgm:pt>
    <dgm:pt modelId="{11D90A76-E6D7-4CBD-BC0E-9064CFA17A85}" type="parTrans" cxnId="{3F347753-0CEE-4265-A4C3-E8B64211A4E6}">
      <dgm:prSet/>
      <dgm:spPr/>
      <dgm:t>
        <a:bodyPr/>
        <a:lstStyle/>
        <a:p>
          <a:endParaRPr lang="en-US"/>
        </a:p>
      </dgm:t>
    </dgm:pt>
    <dgm:pt modelId="{E9C20AC6-A049-4933-8157-B6A2B3D860C8}" type="sibTrans" cxnId="{3F347753-0CEE-4265-A4C3-E8B64211A4E6}">
      <dgm:prSet/>
      <dgm:spPr/>
      <dgm:t>
        <a:bodyPr/>
        <a:lstStyle/>
        <a:p>
          <a:endParaRPr lang="en-US"/>
        </a:p>
      </dgm:t>
    </dgm:pt>
    <dgm:pt modelId="{84693CEE-4D6D-4060-89FE-4498DE030EF9}" type="pres">
      <dgm:prSet presAssocID="{5181BE0A-F6B3-4819-B3BC-0B9A2C70134F}" presName="theList" presStyleCnt="0">
        <dgm:presLayoutVars>
          <dgm:dir/>
          <dgm:animLvl val="lvl"/>
          <dgm:resizeHandles val="exact"/>
        </dgm:presLayoutVars>
      </dgm:prSet>
      <dgm:spPr/>
    </dgm:pt>
    <dgm:pt modelId="{33F42F22-C2A9-4B5E-BD22-1DDC78CC22B5}" type="pres">
      <dgm:prSet presAssocID="{F4F1EDA6-3805-4DB4-8DA8-310B4B585079}" presName="compNode" presStyleCnt="0"/>
      <dgm:spPr/>
    </dgm:pt>
    <dgm:pt modelId="{DA1F58DC-C60C-4337-BF47-0803D0ECD91B}" type="pres">
      <dgm:prSet presAssocID="{F4F1EDA6-3805-4DB4-8DA8-310B4B585079}" presName="aNode" presStyleLbl="bgShp" presStyleIdx="0" presStyleCnt="5" custLinFactNeighborX="-44881" custLinFactNeighborY="-890"/>
      <dgm:spPr/>
    </dgm:pt>
    <dgm:pt modelId="{39E74748-4844-4A16-AED5-02F557A19CD4}" type="pres">
      <dgm:prSet presAssocID="{F4F1EDA6-3805-4DB4-8DA8-310B4B585079}" presName="textNode" presStyleLbl="bgShp" presStyleIdx="0" presStyleCnt="5"/>
      <dgm:spPr/>
    </dgm:pt>
    <dgm:pt modelId="{75AE4CE0-E98C-4E22-ACAA-5856B6841A0A}" type="pres">
      <dgm:prSet presAssocID="{F4F1EDA6-3805-4DB4-8DA8-310B4B585079}" presName="compChildNode" presStyleCnt="0"/>
      <dgm:spPr/>
    </dgm:pt>
    <dgm:pt modelId="{99AF92A9-66BF-4D4A-AA6D-92F62351D5AF}" type="pres">
      <dgm:prSet presAssocID="{F4F1EDA6-3805-4DB4-8DA8-310B4B585079}" presName="theInnerList" presStyleCnt="0"/>
      <dgm:spPr/>
    </dgm:pt>
    <dgm:pt modelId="{E2D49B11-71E7-4121-8B70-9BA7CB1E4EF8}" type="pres">
      <dgm:prSet presAssocID="{6AD38410-59EF-4886-8348-341D9123BC22}" presName="childNode" presStyleLbl="node1" presStyleIdx="0" presStyleCnt="10">
        <dgm:presLayoutVars>
          <dgm:bulletEnabled val="1"/>
        </dgm:presLayoutVars>
      </dgm:prSet>
      <dgm:spPr/>
    </dgm:pt>
    <dgm:pt modelId="{B1069422-A899-4A1C-8B25-CB66FF419768}" type="pres">
      <dgm:prSet presAssocID="{6AD38410-59EF-4886-8348-341D9123BC22}" presName="aSpace2" presStyleCnt="0"/>
      <dgm:spPr/>
    </dgm:pt>
    <dgm:pt modelId="{8CEBEF80-87FE-450F-890C-37DE6760285B}" type="pres">
      <dgm:prSet presAssocID="{6B44DB55-9617-4AD4-9BD0-8EBD7137DAFD}" presName="childNode" presStyleLbl="node1" presStyleIdx="1" presStyleCnt="10">
        <dgm:presLayoutVars>
          <dgm:bulletEnabled val="1"/>
        </dgm:presLayoutVars>
      </dgm:prSet>
      <dgm:spPr/>
    </dgm:pt>
    <dgm:pt modelId="{026E5127-30DA-4464-BA0D-5E40877E0AD2}" type="pres">
      <dgm:prSet presAssocID="{F4F1EDA6-3805-4DB4-8DA8-310B4B585079}" presName="aSpace" presStyleCnt="0"/>
      <dgm:spPr/>
    </dgm:pt>
    <dgm:pt modelId="{9564963F-1631-4E63-8550-5D65B768CADF}" type="pres">
      <dgm:prSet presAssocID="{F240DED2-F455-4CC7-A90F-27DDC5F472CA}" presName="compNode" presStyleCnt="0"/>
      <dgm:spPr/>
    </dgm:pt>
    <dgm:pt modelId="{0527B20B-D666-468E-9847-B23BB7A22195}" type="pres">
      <dgm:prSet presAssocID="{F240DED2-F455-4CC7-A90F-27DDC5F472CA}" presName="aNode" presStyleLbl="bgShp" presStyleIdx="1" presStyleCnt="5"/>
      <dgm:spPr/>
    </dgm:pt>
    <dgm:pt modelId="{7C7B1156-49E9-42A6-B1EB-55216963257A}" type="pres">
      <dgm:prSet presAssocID="{F240DED2-F455-4CC7-A90F-27DDC5F472CA}" presName="textNode" presStyleLbl="bgShp" presStyleIdx="1" presStyleCnt="5"/>
      <dgm:spPr/>
    </dgm:pt>
    <dgm:pt modelId="{E51BCD1F-7C46-45CA-89B5-07001C1BCFD0}" type="pres">
      <dgm:prSet presAssocID="{F240DED2-F455-4CC7-A90F-27DDC5F472CA}" presName="compChildNode" presStyleCnt="0"/>
      <dgm:spPr/>
    </dgm:pt>
    <dgm:pt modelId="{98008AC5-8027-4728-84DD-E4C864B4503F}" type="pres">
      <dgm:prSet presAssocID="{F240DED2-F455-4CC7-A90F-27DDC5F472CA}" presName="theInnerList" presStyleCnt="0"/>
      <dgm:spPr/>
    </dgm:pt>
    <dgm:pt modelId="{DCEB727B-96B3-4CF2-8D3F-5A8AF0ED6585}" type="pres">
      <dgm:prSet presAssocID="{9536BED7-EDAF-44DB-A060-9EB68A6893F3}" presName="childNode" presStyleLbl="node1" presStyleIdx="2" presStyleCnt="10">
        <dgm:presLayoutVars>
          <dgm:bulletEnabled val="1"/>
        </dgm:presLayoutVars>
      </dgm:prSet>
      <dgm:spPr/>
    </dgm:pt>
    <dgm:pt modelId="{47A0AACC-9C8F-41B4-A018-6479518DBB7B}" type="pres">
      <dgm:prSet presAssocID="{F240DED2-F455-4CC7-A90F-27DDC5F472CA}" presName="aSpace" presStyleCnt="0"/>
      <dgm:spPr/>
    </dgm:pt>
    <dgm:pt modelId="{DBC9180A-960A-4984-AF7E-0AA0A8C39F20}" type="pres">
      <dgm:prSet presAssocID="{84A282C6-2524-4CFA-B7AD-C6F7A10989D5}" presName="compNode" presStyleCnt="0"/>
      <dgm:spPr/>
    </dgm:pt>
    <dgm:pt modelId="{30F4F4BA-5D6E-4863-B9F2-7E1DE50BE382}" type="pres">
      <dgm:prSet presAssocID="{84A282C6-2524-4CFA-B7AD-C6F7A10989D5}" presName="aNode" presStyleLbl="bgShp" presStyleIdx="2" presStyleCnt="5"/>
      <dgm:spPr/>
    </dgm:pt>
    <dgm:pt modelId="{68447191-0313-4AC8-8A1E-FD1B9A483F50}" type="pres">
      <dgm:prSet presAssocID="{84A282C6-2524-4CFA-B7AD-C6F7A10989D5}" presName="textNode" presStyleLbl="bgShp" presStyleIdx="2" presStyleCnt="5"/>
      <dgm:spPr/>
    </dgm:pt>
    <dgm:pt modelId="{9EEC3DBB-F08C-4D62-963D-ADD39EE7B1D6}" type="pres">
      <dgm:prSet presAssocID="{84A282C6-2524-4CFA-B7AD-C6F7A10989D5}" presName="compChildNode" presStyleCnt="0"/>
      <dgm:spPr/>
    </dgm:pt>
    <dgm:pt modelId="{276EB339-33BB-4644-9DCF-8D3EEDA62830}" type="pres">
      <dgm:prSet presAssocID="{84A282C6-2524-4CFA-B7AD-C6F7A10989D5}" presName="theInnerList" presStyleCnt="0"/>
      <dgm:spPr/>
    </dgm:pt>
    <dgm:pt modelId="{3CD99E95-1689-416F-89CA-370B0291323D}" type="pres">
      <dgm:prSet presAssocID="{87F24DC9-E5C8-447A-B5D9-21CAE546D4CE}" presName="childNode" presStyleLbl="node1" presStyleIdx="3" presStyleCnt="10">
        <dgm:presLayoutVars>
          <dgm:bulletEnabled val="1"/>
        </dgm:presLayoutVars>
      </dgm:prSet>
      <dgm:spPr/>
    </dgm:pt>
    <dgm:pt modelId="{448EBA1B-28B4-4558-BB91-DC57222937BF}" type="pres">
      <dgm:prSet presAssocID="{87F24DC9-E5C8-447A-B5D9-21CAE546D4CE}" presName="aSpace2" presStyleCnt="0"/>
      <dgm:spPr/>
    </dgm:pt>
    <dgm:pt modelId="{D0A4E168-DD1F-43EF-A96D-9703AF55A8CF}" type="pres">
      <dgm:prSet presAssocID="{8A134A21-58B6-4D0D-9DD2-A6C5C723626C}" presName="childNode" presStyleLbl="node1" presStyleIdx="4" presStyleCnt="10">
        <dgm:presLayoutVars>
          <dgm:bulletEnabled val="1"/>
        </dgm:presLayoutVars>
      </dgm:prSet>
      <dgm:spPr/>
    </dgm:pt>
    <dgm:pt modelId="{34988B6B-81D1-46E6-A84C-C4D59C27F06D}" type="pres">
      <dgm:prSet presAssocID="{84A282C6-2524-4CFA-B7AD-C6F7A10989D5}" presName="aSpace" presStyleCnt="0"/>
      <dgm:spPr/>
    </dgm:pt>
    <dgm:pt modelId="{DB2BFA02-C414-49E8-ADC4-68DBEBD9EAB2}" type="pres">
      <dgm:prSet presAssocID="{FB2DD199-AF7D-471D-AD0F-BA15C48A1F58}" presName="compNode" presStyleCnt="0"/>
      <dgm:spPr/>
    </dgm:pt>
    <dgm:pt modelId="{72CE15BD-5D0B-4710-88AF-DF8118C8C535}" type="pres">
      <dgm:prSet presAssocID="{FB2DD199-AF7D-471D-AD0F-BA15C48A1F58}" presName="aNode" presStyleLbl="bgShp" presStyleIdx="3" presStyleCnt="5"/>
      <dgm:spPr/>
    </dgm:pt>
    <dgm:pt modelId="{C6B72717-68B6-4A72-9CA9-B9429C263242}" type="pres">
      <dgm:prSet presAssocID="{FB2DD199-AF7D-471D-AD0F-BA15C48A1F58}" presName="textNode" presStyleLbl="bgShp" presStyleIdx="3" presStyleCnt="5"/>
      <dgm:spPr/>
    </dgm:pt>
    <dgm:pt modelId="{DBB8E654-7297-41D3-8574-0985E5EA6966}" type="pres">
      <dgm:prSet presAssocID="{FB2DD199-AF7D-471D-AD0F-BA15C48A1F58}" presName="compChildNode" presStyleCnt="0"/>
      <dgm:spPr/>
    </dgm:pt>
    <dgm:pt modelId="{27497381-01C5-4493-BB61-38C51A904774}" type="pres">
      <dgm:prSet presAssocID="{FB2DD199-AF7D-471D-AD0F-BA15C48A1F58}" presName="theInnerList" presStyleCnt="0"/>
      <dgm:spPr/>
    </dgm:pt>
    <dgm:pt modelId="{1511FD15-6E5C-4098-9195-1B2E89E2054C}" type="pres">
      <dgm:prSet presAssocID="{A69C97C5-1CCD-4500-AFC8-5DE6774EBDEB}" presName="childNode" presStyleLbl="node1" presStyleIdx="5" presStyleCnt="10">
        <dgm:presLayoutVars>
          <dgm:bulletEnabled val="1"/>
        </dgm:presLayoutVars>
      </dgm:prSet>
      <dgm:spPr/>
    </dgm:pt>
    <dgm:pt modelId="{74869F85-E38F-462D-88E0-96E05496AE6B}" type="pres">
      <dgm:prSet presAssocID="{A69C97C5-1CCD-4500-AFC8-5DE6774EBDEB}" presName="aSpace2" presStyleCnt="0"/>
      <dgm:spPr/>
    </dgm:pt>
    <dgm:pt modelId="{47DDB0F1-6D59-4873-88CF-8A6E24BB57A8}" type="pres">
      <dgm:prSet presAssocID="{04A37688-B435-4ACB-9130-A9FF69856F11}" presName="childNode" presStyleLbl="node1" presStyleIdx="6" presStyleCnt="10">
        <dgm:presLayoutVars>
          <dgm:bulletEnabled val="1"/>
        </dgm:presLayoutVars>
      </dgm:prSet>
      <dgm:spPr/>
    </dgm:pt>
    <dgm:pt modelId="{73851E60-3C82-48BD-90C5-65C50B94661B}" type="pres">
      <dgm:prSet presAssocID="{04A37688-B435-4ACB-9130-A9FF69856F11}" presName="aSpace2" presStyleCnt="0"/>
      <dgm:spPr/>
    </dgm:pt>
    <dgm:pt modelId="{AC49C0BA-3721-4BCE-B036-E33EAFC94723}" type="pres">
      <dgm:prSet presAssocID="{2D3571F3-8CFC-4677-9367-60B24A85DDD6}" presName="childNode" presStyleLbl="node1" presStyleIdx="7" presStyleCnt="10">
        <dgm:presLayoutVars>
          <dgm:bulletEnabled val="1"/>
        </dgm:presLayoutVars>
      </dgm:prSet>
      <dgm:spPr/>
    </dgm:pt>
    <dgm:pt modelId="{44002139-6867-49CB-B02E-B9E5CF2AB5A8}" type="pres">
      <dgm:prSet presAssocID="{FB2DD199-AF7D-471D-AD0F-BA15C48A1F58}" presName="aSpace" presStyleCnt="0"/>
      <dgm:spPr/>
    </dgm:pt>
    <dgm:pt modelId="{2DF3A5C7-F887-43AA-BA09-C0BEB1A9FA84}" type="pres">
      <dgm:prSet presAssocID="{D2829C49-2BD2-4C5D-A133-3A523984A1E8}" presName="compNode" presStyleCnt="0"/>
      <dgm:spPr/>
    </dgm:pt>
    <dgm:pt modelId="{9FDE6DB7-7D31-4D2E-BC52-5B949074F03C}" type="pres">
      <dgm:prSet presAssocID="{D2829C49-2BD2-4C5D-A133-3A523984A1E8}" presName="aNode" presStyleLbl="bgShp" presStyleIdx="4" presStyleCnt="5"/>
      <dgm:spPr/>
    </dgm:pt>
    <dgm:pt modelId="{E2DB632D-07D9-47DA-8C3B-D5465FED1227}" type="pres">
      <dgm:prSet presAssocID="{D2829C49-2BD2-4C5D-A133-3A523984A1E8}" presName="textNode" presStyleLbl="bgShp" presStyleIdx="4" presStyleCnt="5"/>
      <dgm:spPr/>
    </dgm:pt>
    <dgm:pt modelId="{E03CCFC7-9CE8-4724-9EA7-724086EEF17B}" type="pres">
      <dgm:prSet presAssocID="{D2829C49-2BD2-4C5D-A133-3A523984A1E8}" presName="compChildNode" presStyleCnt="0"/>
      <dgm:spPr/>
    </dgm:pt>
    <dgm:pt modelId="{02B50DE3-54B2-42B7-9A31-89025F973AD8}" type="pres">
      <dgm:prSet presAssocID="{D2829C49-2BD2-4C5D-A133-3A523984A1E8}" presName="theInnerList" presStyleCnt="0"/>
      <dgm:spPr/>
    </dgm:pt>
    <dgm:pt modelId="{9A020F19-E179-4F6D-A0D4-11855E91611B}" type="pres">
      <dgm:prSet presAssocID="{D055919B-6265-4ECD-A6C0-33B0348DA58B}" presName="childNode" presStyleLbl="node1" presStyleIdx="8" presStyleCnt="10">
        <dgm:presLayoutVars>
          <dgm:bulletEnabled val="1"/>
        </dgm:presLayoutVars>
      </dgm:prSet>
      <dgm:spPr/>
    </dgm:pt>
    <dgm:pt modelId="{F6F31A39-3B67-43A5-AE2B-58656B4D53B0}" type="pres">
      <dgm:prSet presAssocID="{D055919B-6265-4ECD-A6C0-33B0348DA58B}" presName="aSpace2" presStyleCnt="0"/>
      <dgm:spPr/>
    </dgm:pt>
    <dgm:pt modelId="{3C750E2A-2EEB-428B-8883-9116DE114589}" type="pres">
      <dgm:prSet presAssocID="{BD259BE8-15F2-4A04-AB5A-CA49F22EBB85}" presName="childNode" presStyleLbl="node1" presStyleIdx="9" presStyleCnt="10">
        <dgm:presLayoutVars>
          <dgm:bulletEnabled val="1"/>
        </dgm:presLayoutVars>
      </dgm:prSet>
      <dgm:spPr/>
    </dgm:pt>
  </dgm:ptLst>
  <dgm:cxnLst>
    <dgm:cxn modelId="{8BD0C200-6D1C-4C19-A68B-02992EA79EA6}" type="presOf" srcId="{9536BED7-EDAF-44DB-A060-9EB68A6893F3}" destId="{DCEB727B-96B3-4CF2-8D3F-5A8AF0ED6585}" srcOrd="0" destOrd="0" presId="urn:microsoft.com/office/officeart/2005/8/layout/lProcess2"/>
    <dgm:cxn modelId="{60609116-1C2E-4FF4-9423-AE08E5784E37}" type="presOf" srcId="{F4F1EDA6-3805-4DB4-8DA8-310B4B585079}" destId="{39E74748-4844-4A16-AED5-02F557A19CD4}" srcOrd="1" destOrd="0" presId="urn:microsoft.com/office/officeart/2005/8/layout/lProcess2"/>
    <dgm:cxn modelId="{6848A917-A4BC-4991-89C2-5BF0F15D9326}" type="presOf" srcId="{D2829C49-2BD2-4C5D-A133-3A523984A1E8}" destId="{E2DB632D-07D9-47DA-8C3B-D5465FED1227}" srcOrd="1" destOrd="0" presId="urn:microsoft.com/office/officeart/2005/8/layout/lProcess2"/>
    <dgm:cxn modelId="{CB087023-4903-4DDC-9BCD-0AC81691DFDD}" type="presOf" srcId="{F240DED2-F455-4CC7-A90F-27DDC5F472CA}" destId="{7C7B1156-49E9-42A6-B1EB-55216963257A}" srcOrd="1" destOrd="0" presId="urn:microsoft.com/office/officeart/2005/8/layout/lProcess2"/>
    <dgm:cxn modelId="{64A28038-C7DB-4C56-9B4A-91344B5D32A6}" srcId="{F240DED2-F455-4CC7-A90F-27DDC5F472CA}" destId="{9536BED7-EDAF-44DB-A060-9EB68A6893F3}" srcOrd="0" destOrd="0" parTransId="{FD2E2825-5CFE-43AF-B26E-457BB9B33753}" sibTransId="{4A361E9E-7457-487F-9A12-51EF0BEEFE81}"/>
    <dgm:cxn modelId="{447A7A3C-8A52-4E95-B817-226F1F0ABA08}" srcId="{D2829C49-2BD2-4C5D-A133-3A523984A1E8}" destId="{D055919B-6265-4ECD-A6C0-33B0348DA58B}" srcOrd="0" destOrd="0" parTransId="{0A788675-12E2-4D27-9D41-740BE9AA7CB7}" sibTransId="{9A660CD2-706B-4644-951B-72D7E39574A9}"/>
    <dgm:cxn modelId="{D2F9E840-C999-4162-A3F5-48AE4DF5918A}" type="presOf" srcId="{FB2DD199-AF7D-471D-AD0F-BA15C48A1F58}" destId="{72CE15BD-5D0B-4710-88AF-DF8118C8C535}" srcOrd="0" destOrd="0" presId="urn:microsoft.com/office/officeart/2005/8/layout/lProcess2"/>
    <dgm:cxn modelId="{E64EFD5D-4AFE-40E2-9829-164679F6A280}" type="presOf" srcId="{6AD38410-59EF-4886-8348-341D9123BC22}" destId="{E2D49B11-71E7-4121-8B70-9BA7CB1E4EF8}" srcOrd="0" destOrd="0" presId="urn:microsoft.com/office/officeart/2005/8/layout/lProcess2"/>
    <dgm:cxn modelId="{3F78725E-14FF-4C62-8199-CC107C4DE124}" srcId="{5181BE0A-F6B3-4819-B3BC-0B9A2C70134F}" destId="{F4F1EDA6-3805-4DB4-8DA8-310B4B585079}" srcOrd="0" destOrd="0" parTransId="{10C9C01E-6BE7-44B2-A03D-F9A9C6833D52}" sibTransId="{B898446C-A297-4322-B80F-636D73C39B7A}"/>
    <dgm:cxn modelId="{7158B263-E789-4D0C-A30A-FE9A61B25FE3}" srcId="{FB2DD199-AF7D-471D-AD0F-BA15C48A1F58}" destId="{2D3571F3-8CFC-4677-9367-60B24A85DDD6}" srcOrd="2" destOrd="0" parTransId="{B2D0E39D-2C99-448F-8E67-714776861CC4}" sibTransId="{D664C057-3E5A-4ADF-89A3-F50893814E01}"/>
    <dgm:cxn modelId="{8F161846-7093-4598-A238-2AB4FA611D36}" type="presOf" srcId="{D2829C49-2BD2-4C5D-A133-3A523984A1E8}" destId="{9FDE6DB7-7D31-4D2E-BC52-5B949074F03C}" srcOrd="0" destOrd="0" presId="urn:microsoft.com/office/officeart/2005/8/layout/lProcess2"/>
    <dgm:cxn modelId="{D9D46048-4663-44E0-B358-823737D5E0E5}" type="presOf" srcId="{F240DED2-F455-4CC7-A90F-27DDC5F472CA}" destId="{0527B20B-D666-468E-9847-B23BB7A22195}" srcOrd="0" destOrd="0" presId="urn:microsoft.com/office/officeart/2005/8/layout/lProcess2"/>
    <dgm:cxn modelId="{DB91CD48-3D8F-4211-AF55-F8F7C85344A9}" type="presOf" srcId="{BD259BE8-15F2-4A04-AB5A-CA49F22EBB85}" destId="{3C750E2A-2EEB-428B-8883-9116DE114589}" srcOrd="0" destOrd="0" presId="urn:microsoft.com/office/officeart/2005/8/layout/lProcess2"/>
    <dgm:cxn modelId="{ABB9E16D-D16D-4A1D-ADFC-649AB494FB77}" type="presOf" srcId="{8A134A21-58B6-4D0D-9DD2-A6C5C723626C}" destId="{D0A4E168-DD1F-43EF-A96D-9703AF55A8CF}" srcOrd="0" destOrd="0" presId="urn:microsoft.com/office/officeart/2005/8/layout/lProcess2"/>
    <dgm:cxn modelId="{43DAF950-7DBB-46BB-A5A7-DD56771A7052}" srcId="{5181BE0A-F6B3-4819-B3BC-0B9A2C70134F}" destId="{84A282C6-2524-4CFA-B7AD-C6F7A10989D5}" srcOrd="2" destOrd="0" parTransId="{DDDF0C23-FA1F-45EC-B914-FA7544D4F32D}" sibTransId="{1EA06488-2BA7-4098-924D-43F4E957ACC0}"/>
    <dgm:cxn modelId="{3F347753-0CEE-4265-A4C3-E8B64211A4E6}" srcId="{5181BE0A-F6B3-4819-B3BC-0B9A2C70134F}" destId="{D2829C49-2BD2-4C5D-A133-3A523984A1E8}" srcOrd="4" destOrd="0" parTransId="{11D90A76-E6D7-4CBD-BC0E-9064CFA17A85}" sibTransId="{E9C20AC6-A049-4933-8157-B6A2B3D860C8}"/>
    <dgm:cxn modelId="{F313F375-F35F-4332-B75C-B72787079B2C}" srcId="{FB2DD199-AF7D-471D-AD0F-BA15C48A1F58}" destId="{04A37688-B435-4ACB-9130-A9FF69856F11}" srcOrd="1" destOrd="0" parTransId="{367F885B-2A69-4987-91DF-E01B8341C7AC}" sibTransId="{DFAACA25-D718-4C94-9EFE-E1900A3A5866}"/>
    <dgm:cxn modelId="{EA807A58-20D4-44AA-A092-165632AF37C9}" srcId="{5181BE0A-F6B3-4819-B3BC-0B9A2C70134F}" destId="{FB2DD199-AF7D-471D-AD0F-BA15C48A1F58}" srcOrd="3" destOrd="0" parTransId="{052F4C49-E0F4-416D-B35C-41B1D9BD75FC}" sibTransId="{D08CDF7A-7129-42D5-8461-CE4FBC944B13}"/>
    <dgm:cxn modelId="{22BB455A-DC04-4C94-B605-547C9BDB978A}" type="presOf" srcId="{F4F1EDA6-3805-4DB4-8DA8-310B4B585079}" destId="{DA1F58DC-C60C-4337-BF47-0803D0ECD91B}" srcOrd="0" destOrd="0" presId="urn:microsoft.com/office/officeart/2005/8/layout/lProcess2"/>
    <dgm:cxn modelId="{68111288-C202-48D2-9840-ACCD243EA8EE}" srcId="{F4F1EDA6-3805-4DB4-8DA8-310B4B585079}" destId="{6B44DB55-9617-4AD4-9BD0-8EBD7137DAFD}" srcOrd="1" destOrd="0" parTransId="{0C811666-E956-4167-AD19-A342F33DC33A}" sibTransId="{AF2251B2-0FBD-4864-BCA5-A8A657BBF31F}"/>
    <dgm:cxn modelId="{B1302C88-1328-428E-9ED4-C7F5DFE0AB15}" srcId="{84A282C6-2524-4CFA-B7AD-C6F7A10989D5}" destId="{8A134A21-58B6-4D0D-9DD2-A6C5C723626C}" srcOrd="1" destOrd="0" parTransId="{DEDB077A-04E0-4A65-95E3-8A7593E703D9}" sibTransId="{44EA8BC3-F25C-4DEA-866F-1E331CAC5077}"/>
    <dgm:cxn modelId="{32115690-3205-48E9-B891-6574324CAADE}" type="presOf" srcId="{84A282C6-2524-4CFA-B7AD-C6F7A10989D5}" destId="{68447191-0313-4AC8-8A1E-FD1B9A483F50}" srcOrd="1" destOrd="0" presId="urn:microsoft.com/office/officeart/2005/8/layout/lProcess2"/>
    <dgm:cxn modelId="{5DC22393-E781-498C-BDD4-8D1CD7A0F027}" type="presOf" srcId="{FB2DD199-AF7D-471D-AD0F-BA15C48A1F58}" destId="{C6B72717-68B6-4A72-9CA9-B9429C263242}" srcOrd="1" destOrd="0" presId="urn:microsoft.com/office/officeart/2005/8/layout/lProcess2"/>
    <dgm:cxn modelId="{6EB8279D-3237-40A9-ADE9-A9621A6DBA66}" srcId="{5181BE0A-F6B3-4819-B3BC-0B9A2C70134F}" destId="{F240DED2-F455-4CC7-A90F-27DDC5F472CA}" srcOrd="1" destOrd="0" parTransId="{79FF3BDE-7707-42C9-A9B1-3BD2D17000FF}" sibTransId="{92BF1782-733A-44BB-A16F-9526CC9E4922}"/>
    <dgm:cxn modelId="{9F5861A3-BA99-4C48-9CDE-E2C07F2CAF47}" type="presOf" srcId="{2D3571F3-8CFC-4677-9367-60B24A85DDD6}" destId="{AC49C0BA-3721-4BCE-B036-E33EAFC94723}" srcOrd="0" destOrd="0" presId="urn:microsoft.com/office/officeart/2005/8/layout/lProcess2"/>
    <dgm:cxn modelId="{D57A7BAB-4C6C-4BFF-B158-96796DF12C62}" type="presOf" srcId="{87F24DC9-E5C8-447A-B5D9-21CAE546D4CE}" destId="{3CD99E95-1689-416F-89CA-370B0291323D}" srcOrd="0" destOrd="0" presId="urn:microsoft.com/office/officeart/2005/8/layout/lProcess2"/>
    <dgm:cxn modelId="{F2A871B3-D2A1-4CD2-B881-63062D6721A9}" type="presOf" srcId="{A69C97C5-1CCD-4500-AFC8-5DE6774EBDEB}" destId="{1511FD15-6E5C-4098-9195-1B2E89E2054C}" srcOrd="0" destOrd="0" presId="urn:microsoft.com/office/officeart/2005/8/layout/lProcess2"/>
    <dgm:cxn modelId="{05898FB8-2C42-4A4B-8D00-21E32163EC04}" type="presOf" srcId="{D055919B-6265-4ECD-A6C0-33B0348DA58B}" destId="{9A020F19-E179-4F6D-A0D4-11855E91611B}" srcOrd="0" destOrd="0" presId="urn:microsoft.com/office/officeart/2005/8/layout/lProcess2"/>
    <dgm:cxn modelId="{196296BE-98FD-42D4-BB36-3CC295ED3388}" srcId="{FB2DD199-AF7D-471D-AD0F-BA15C48A1F58}" destId="{A69C97C5-1CCD-4500-AFC8-5DE6774EBDEB}" srcOrd="0" destOrd="0" parTransId="{0EC39AAF-B951-42D3-B44A-D227F4723EF7}" sibTransId="{BAB9E9E1-6DBF-4235-9AD4-2A2FB2CD07C8}"/>
    <dgm:cxn modelId="{DC7692C2-8E9C-4666-AF5F-4D4DA4668950}" type="presOf" srcId="{84A282C6-2524-4CFA-B7AD-C6F7A10989D5}" destId="{30F4F4BA-5D6E-4863-B9F2-7E1DE50BE382}" srcOrd="0" destOrd="0" presId="urn:microsoft.com/office/officeart/2005/8/layout/lProcess2"/>
    <dgm:cxn modelId="{B89B60CE-DA37-4867-B1CD-795593707D41}" srcId="{F4F1EDA6-3805-4DB4-8DA8-310B4B585079}" destId="{6AD38410-59EF-4886-8348-341D9123BC22}" srcOrd="0" destOrd="0" parTransId="{70D997AC-69AB-4B91-B134-62EFB3A0D462}" sibTransId="{CE2FBE4C-9F2E-40D0-A47F-087EE336889D}"/>
    <dgm:cxn modelId="{5EC4DFD1-F7AA-4FE7-8F3E-A5DA1D2A1FC3}" srcId="{84A282C6-2524-4CFA-B7AD-C6F7A10989D5}" destId="{87F24DC9-E5C8-447A-B5D9-21CAE546D4CE}" srcOrd="0" destOrd="0" parTransId="{673F3B83-56D1-47F9-AE02-43DC9D8698EC}" sibTransId="{305AC48F-9A00-4F6C-A2D6-596DB5BB2280}"/>
    <dgm:cxn modelId="{480739D6-72B1-40CF-9FAC-0CE059739774}" type="presOf" srcId="{5181BE0A-F6B3-4819-B3BC-0B9A2C70134F}" destId="{84693CEE-4D6D-4060-89FE-4498DE030EF9}" srcOrd="0" destOrd="0" presId="urn:microsoft.com/office/officeart/2005/8/layout/lProcess2"/>
    <dgm:cxn modelId="{F16910D9-5769-48CE-BE34-480200F06529}" type="presOf" srcId="{6B44DB55-9617-4AD4-9BD0-8EBD7137DAFD}" destId="{8CEBEF80-87FE-450F-890C-37DE6760285B}" srcOrd="0" destOrd="0" presId="urn:microsoft.com/office/officeart/2005/8/layout/lProcess2"/>
    <dgm:cxn modelId="{3F924CE9-ABBA-4A2D-B45B-BAB74556551D}" type="presOf" srcId="{04A37688-B435-4ACB-9130-A9FF69856F11}" destId="{47DDB0F1-6D59-4873-88CF-8A6E24BB57A8}" srcOrd="0" destOrd="0" presId="urn:microsoft.com/office/officeart/2005/8/layout/lProcess2"/>
    <dgm:cxn modelId="{5AED5CF2-F4C2-4F1C-9366-D3CCAD848E99}" srcId="{D2829C49-2BD2-4C5D-A133-3A523984A1E8}" destId="{BD259BE8-15F2-4A04-AB5A-CA49F22EBB85}" srcOrd="1" destOrd="0" parTransId="{1FDD5EC4-6C84-4C0B-ADCD-31271F4408DA}" sibTransId="{109C3AAA-C84F-40E8-B500-6635544CC5B1}"/>
    <dgm:cxn modelId="{C4A06422-F2B3-415A-9696-822CB250A0DF}" type="presParOf" srcId="{84693CEE-4D6D-4060-89FE-4498DE030EF9}" destId="{33F42F22-C2A9-4B5E-BD22-1DDC78CC22B5}" srcOrd="0" destOrd="0" presId="urn:microsoft.com/office/officeart/2005/8/layout/lProcess2"/>
    <dgm:cxn modelId="{9150D62C-3584-469E-B75C-30CEA303CBAF}" type="presParOf" srcId="{33F42F22-C2A9-4B5E-BD22-1DDC78CC22B5}" destId="{DA1F58DC-C60C-4337-BF47-0803D0ECD91B}" srcOrd="0" destOrd="0" presId="urn:microsoft.com/office/officeart/2005/8/layout/lProcess2"/>
    <dgm:cxn modelId="{C9C4E439-E1FC-455D-AE9C-546D0F2A4104}" type="presParOf" srcId="{33F42F22-C2A9-4B5E-BD22-1DDC78CC22B5}" destId="{39E74748-4844-4A16-AED5-02F557A19CD4}" srcOrd="1" destOrd="0" presId="urn:microsoft.com/office/officeart/2005/8/layout/lProcess2"/>
    <dgm:cxn modelId="{F53EA01C-5605-44DB-B442-AF8C5F27633A}" type="presParOf" srcId="{33F42F22-C2A9-4B5E-BD22-1DDC78CC22B5}" destId="{75AE4CE0-E98C-4E22-ACAA-5856B6841A0A}" srcOrd="2" destOrd="0" presId="urn:microsoft.com/office/officeart/2005/8/layout/lProcess2"/>
    <dgm:cxn modelId="{1FC9FA5D-2C5C-437B-ABA4-D4D721AB2A60}" type="presParOf" srcId="{75AE4CE0-E98C-4E22-ACAA-5856B6841A0A}" destId="{99AF92A9-66BF-4D4A-AA6D-92F62351D5AF}" srcOrd="0" destOrd="0" presId="urn:microsoft.com/office/officeart/2005/8/layout/lProcess2"/>
    <dgm:cxn modelId="{2BCCAFC0-6F45-4522-9F5A-A1592E58C5F5}" type="presParOf" srcId="{99AF92A9-66BF-4D4A-AA6D-92F62351D5AF}" destId="{E2D49B11-71E7-4121-8B70-9BA7CB1E4EF8}" srcOrd="0" destOrd="0" presId="urn:microsoft.com/office/officeart/2005/8/layout/lProcess2"/>
    <dgm:cxn modelId="{0F78FCE2-AE40-452C-BB2F-A0A99DB69EBC}" type="presParOf" srcId="{99AF92A9-66BF-4D4A-AA6D-92F62351D5AF}" destId="{B1069422-A899-4A1C-8B25-CB66FF419768}" srcOrd="1" destOrd="0" presId="urn:microsoft.com/office/officeart/2005/8/layout/lProcess2"/>
    <dgm:cxn modelId="{A8E3D9FD-DFBC-436D-ADC5-331C8EE44BA4}" type="presParOf" srcId="{99AF92A9-66BF-4D4A-AA6D-92F62351D5AF}" destId="{8CEBEF80-87FE-450F-890C-37DE6760285B}" srcOrd="2" destOrd="0" presId="urn:microsoft.com/office/officeart/2005/8/layout/lProcess2"/>
    <dgm:cxn modelId="{9E20A7BF-5008-4AD0-A873-7170B12A1B5E}" type="presParOf" srcId="{84693CEE-4D6D-4060-89FE-4498DE030EF9}" destId="{026E5127-30DA-4464-BA0D-5E40877E0AD2}" srcOrd="1" destOrd="0" presId="urn:microsoft.com/office/officeart/2005/8/layout/lProcess2"/>
    <dgm:cxn modelId="{81070DEC-6208-4EF0-8A85-DEBB177A4E34}" type="presParOf" srcId="{84693CEE-4D6D-4060-89FE-4498DE030EF9}" destId="{9564963F-1631-4E63-8550-5D65B768CADF}" srcOrd="2" destOrd="0" presId="urn:microsoft.com/office/officeart/2005/8/layout/lProcess2"/>
    <dgm:cxn modelId="{3ED2B8F4-89BA-4B8F-B8BE-1EFC2DF51371}" type="presParOf" srcId="{9564963F-1631-4E63-8550-5D65B768CADF}" destId="{0527B20B-D666-468E-9847-B23BB7A22195}" srcOrd="0" destOrd="0" presId="urn:microsoft.com/office/officeart/2005/8/layout/lProcess2"/>
    <dgm:cxn modelId="{F4A54C07-C952-4F78-A745-07B568F1524C}" type="presParOf" srcId="{9564963F-1631-4E63-8550-5D65B768CADF}" destId="{7C7B1156-49E9-42A6-B1EB-55216963257A}" srcOrd="1" destOrd="0" presId="urn:microsoft.com/office/officeart/2005/8/layout/lProcess2"/>
    <dgm:cxn modelId="{E8CEAE76-B54B-4FB7-A917-00F0C38523DF}" type="presParOf" srcId="{9564963F-1631-4E63-8550-5D65B768CADF}" destId="{E51BCD1F-7C46-45CA-89B5-07001C1BCFD0}" srcOrd="2" destOrd="0" presId="urn:microsoft.com/office/officeart/2005/8/layout/lProcess2"/>
    <dgm:cxn modelId="{A28E0035-A409-4A26-8EB4-FCC484E4318C}" type="presParOf" srcId="{E51BCD1F-7C46-45CA-89B5-07001C1BCFD0}" destId="{98008AC5-8027-4728-84DD-E4C864B4503F}" srcOrd="0" destOrd="0" presId="urn:microsoft.com/office/officeart/2005/8/layout/lProcess2"/>
    <dgm:cxn modelId="{6B3C57D1-5161-428C-885A-E5118D8BDE5E}" type="presParOf" srcId="{98008AC5-8027-4728-84DD-E4C864B4503F}" destId="{DCEB727B-96B3-4CF2-8D3F-5A8AF0ED6585}" srcOrd="0" destOrd="0" presId="urn:microsoft.com/office/officeart/2005/8/layout/lProcess2"/>
    <dgm:cxn modelId="{AE5872E7-AA68-4708-AED4-76E9DF929748}" type="presParOf" srcId="{84693CEE-4D6D-4060-89FE-4498DE030EF9}" destId="{47A0AACC-9C8F-41B4-A018-6479518DBB7B}" srcOrd="3" destOrd="0" presId="urn:microsoft.com/office/officeart/2005/8/layout/lProcess2"/>
    <dgm:cxn modelId="{0E7F7112-75DA-4510-9D81-3465B0A97B08}" type="presParOf" srcId="{84693CEE-4D6D-4060-89FE-4498DE030EF9}" destId="{DBC9180A-960A-4984-AF7E-0AA0A8C39F20}" srcOrd="4" destOrd="0" presId="urn:microsoft.com/office/officeart/2005/8/layout/lProcess2"/>
    <dgm:cxn modelId="{9F5828FF-9EAF-48A1-98D8-F98D469E409C}" type="presParOf" srcId="{DBC9180A-960A-4984-AF7E-0AA0A8C39F20}" destId="{30F4F4BA-5D6E-4863-B9F2-7E1DE50BE382}" srcOrd="0" destOrd="0" presId="urn:microsoft.com/office/officeart/2005/8/layout/lProcess2"/>
    <dgm:cxn modelId="{17162A2F-1B50-42F5-9F3C-B0CF538166E1}" type="presParOf" srcId="{DBC9180A-960A-4984-AF7E-0AA0A8C39F20}" destId="{68447191-0313-4AC8-8A1E-FD1B9A483F50}" srcOrd="1" destOrd="0" presId="urn:microsoft.com/office/officeart/2005/8/layout/lProcess2"/>
    <dgm:cxn modelId="{A1304C47-DDD8-45AE-8967-5C57D211DE56}" type="presParOf" srcId="{DBC9180A-960A-4984-AF7E-0AA0A8C39F20}" destId="{9EEC3DBB-F08C-4D62-963D-ADD39EE7B1D6}" srcOrd="2" destOrd="0" presId="urn:microsoft.com/office/officeart/2005/8/layout/lProcess2"/>
    <dgm:cxn modelId="{A21B426F-96AA-4A08-9EFE-A2D4AD5BD0FE}" type="presParOf" srcId="{9EEC3DBB-F08C-4D62-963D-ADD39EE7B1D6}" destId="{276EB339-33BB-4644-9DCF-8D3EEDA62830}" srcOrd="0" destOrd="0" presId="urn:microsoft.com/office/officeart/2005/8/layout/lProcess2"/>
    <dgm:cxn modelId="{AA10B4C6-D90F-4F37-8FCD-BB2501430915}" type="presParOf" srcId="{276EB339-33BB-4644-9DCF-8D3EEDA62830}" destId="{3CD99E95-1689-416F-89CA-370B0291323D}" srcOrd="0" destOrd="0" presId="urn:microsoft.com/office/officeart/2005/8/layout/lProcess2"/>
    <dgm:cxn modelId="{B72FD93C-2D92-4421-BAF6-4F59A7AB7B28}" type="presParOf" srcId="{276EB339-33BB-4644-9DCF-8D3EEDA62830}" destId="{448EBA1B-28B4-4558-BB91-DC57222937BF}" srcOrd="1" destOrd="0" presId="urn:microsoft.com/office/officeart/2005/8/layout/lProcess2"/>
    <dgm:cxn modelId="{74BB5BB9-D256-4536-8197-3CF7DBA9A183}" type="presParOf" srcId="{276EB339-33BB-4644-9DCF-8D3EEDA62830}" destId="{D0A4E168-DD1F-43EF-A96D-9703AF55A8CF}" srcOrd="2" destOrd="0" presId="urn:microsoft.com/office/officeart/2005/8/layout/lProcess2"/>
    <dgm:cxn modelId="{0E825B38-DF94-44FF-8F76-B04CA8036D15}" type="presParOf" srcId="{84693CEE-4D6D-4060-89FE-4498DE030EF9}" destId="{34988B6B-81D1-46E6-A84C-C4D59C27F06D}" srcOrd="5" destOrd="0" presId="urn:microsoft.com/office/officeart/2005/8/layout/lProcess2"/>
    <dgm:cxn modelId="{3FA00FE5-21C7-4801-8A45-C52DA54119D4}" type="presParOf" srcId="{84693CEE-4D6D-4060-89FE-4498DE030EF9}" destId="{DB2BFA02-C414-49E8-ADC4-68DBEBD9EAB2}" srcOrd="6" destOrd="0" presId="urn:microsoft.com/office/officeart/2005/8/layout/lProcess2"/>
    <dgm:cxn modelId="{9542BA0E-FF1B-4E16-A1F9-54E2CBE5C022}" type="presParOf" srcId="{DB2BFA02-C414-49E8-ADC4-68DBEBD9EAB2}" destId="{72CE15BD-5D0B-4710-88AF-DF8118C8C535}" srcOrd="0" destOrd="0" presId="urn:microsoft.com/office/officeart/2005/8/layout/lProcess2"/>
    <dgm:cxn modelId="{EE68995C-7FAA-4A9E-9BC2-B29A6556EC24}" type="presParOf" srcId="{DB2BFA02-C414-49E8-ADC4-68DBEBD9EAB2}" destId="{C6B72717-68B6-4A72-9CA9-B9429C263242}" srcOrd="1" destOrd="0" presId="urn:microsoft.com/office/officeart/2005/8/layout/lProcess2"/>
    <dgm:cxn modelId="{5D37EFE0-B212-4978-BD7F-B3A8AAB40825}" type="presParOf" srcId="{DB2BFA02-C414-49E8-ADC4-68DBEBD9EAB2}" destId="{DBB8E654-7297-41D3-8574-0985E5EA6966}" srcOrd="2" destOrd="0" presId="urn:microsoft.com/office/officeart/2005/8/layout/lProcess2"/>
    <dgm:cxn modelId="{2F755BB7-3E1B-426D-81F4-13064C2701DC}" type="presParOf" srcId="{DBB8E654-7297-41D3-8574-0985E5EA6966}" destId="{27497381-01C5-4493-BB61-38C51A904774}" srcOrd="0" destOrd="0" presId="urn:microsoft.com/office/officeart/2005/8/layout/lProcess2"/>
    <dgm:cxn modelId="{019AA939-D40A-477E-BA05-DDD75A85EB8C}" type="presParOf" srcId="{27497381-01C5-4493-BB61-38C51A904774}" destId="{1511FD15-6E5C-4098-9195-1B2E89E2054C}" srcOrd="0" destOrd="0" presId="urn:microsoft.com/office/officeart/2005/8/layout/lProcess2"/>
    <dgm:cxn modelId="{08095287-27F0-4479-89F6-1111CF8064AB}" type="presParOf" srcId="{27497381-01C5-4493-BB61-38C51A904774}" destId="{74869F85-E38F-462D-88E0-96E05496AE6B}" srcOrd="1" destOrd="0" presId="urn:microsoft.com/office/officeart/2005/8/layout/lProcess2"/>
    <dgm:cxn modelId="{76B0A559-F7AA-449D-B7EE-175FBAAE9C53}" type="presParOf" srcId="{27497381-01C5-4493-BB61-38C51A904774}" destId="{47DDB0F1-6D59-4873-88CF-8A6E24BB57A8}" srcOrd="2" destOrd="0" presId="urn:microsoft.com/office/officeart/2005/8/layout/lProcess2"/>
    <dgm:cxn modelId="{0F8C7950-7189-40F5-A788-61DABB112DA7}" type="presParOf" srcId="{27497381-01C5-4493-BB61-38C51A904774}" destId="{73851E60-3C82-48BD-90C5-65C50B94661B}" srcOrd="3" destOrd="0" presId="urn:microsoft.com/office/officeart/2005/8/layout/lProcess2"/>
    <dgm:cxn modelId="{AEC2C2F0-B642-4669-A647-BEE789B52450}" type="presParOf" srcId="{27497381-01C5-4493-BB61-38C51A904774}" destId="{AC49C0BA-3721-4BCE-B036-E33EAFC94723}" srcOrd="4" destOrd="0" presId="urn:microsoft.com/office/officeart/2005/8/layout/lProcess2"/>
    <dgm:cxn modelId="{E13230BD-1212-4E1E-B426-4FF3A35EE58C}" type="presParOf" srcId="{84693CEE-4D6D-4060-89FE-4498DE030EF9}" destId="{44002139-6867-49CB-B02E-B9E5CF2AB5A8}" srcOrd="7" destOrd="0" presId="urn:microsoft.com/office/officeart/2005/8/layout/lProcess2"/>
    <dgm:cxn modelId="{B55683DA-A80C-4768-8037-A06AF40CD8DF}" type="presParOf" srcId="{84693CEE-4D6D-4060-89FE-4498DE030EF9}" destId="{2DF3A5C7-F887-43AA-BA09-C0BEB1A9FA84}" srcOrd="8" destOrd="0" presId="urn:microsoft.com/office/officeart/2005/8/layout/lProcess2"/>
    <dgm:cxn modelId="{6FEA10A8-270F-411D-8E33-5214F313884E}" type="presParOf" srcId="{2DF3A5C7-F887-43AA-BA09-C0BEB1A9FA84}" destId="{9FDE6DB7-7D31-4D2E-BC52-5B949074F03C}" srcOrd="0" destOrd="0" presId="urn:microsoft.com/office/officeart/2005/8/layout/lProcess2"/>
    <dgm:cxn modelId="{81AD2232-57FA-48E1-AEBD-19ABB221C174}" type="presParOf" srcId="{2DF3A5C7-F887-43AA-BA09-C0BEB1A9FA84}" destId="{E2DB632D-07D9-47DA-8C3B-D5465FED1227}" srcOrd="1" destOrd="0" presId="urn:microsoft.com/office/officeart/2005/8/layout/lProcess2"/>
    <dgm:cxn modelId="{024F8463-64A0-4746-9218-EE27B9CE6EB7}" type="presParOf" srcId="{2DF3A5C7-F887-43AA-BA09-C0BEB1A9FA84}" destId="{E03CCFC7-9CE8-4724-9EA7-724086EEF17B}" srcOrd="2" destOrd="0" presId="urn:microsoft.com/office/officeart/2005/8/layout/lProcess2"/>
    <dgm:cxn modelId="{2720B1CC-A47A-432D-B427-A91AC7D43EBD}" type="presParOf" srcId="{E03CCFC7-9CE8-4724-9EA7-724086EEF17B}" destId="{02B50DE3-54B2-42B7-9A31-89025F973AD8}" srcOrd="0" destOrd="0" presId="urn:microsoft.com/office/officeart/2005/8/layout/lProcess2"/>
    <dgm:cxn modelId="{487EDF32-05FF-4B17-84FF-272DD4122638}" type="presParOf" srcId="{02B50DE3-54B2-42B7-9A31-89025F973AD8}" destId="{9A020F19-E179-4F6D-A0D4-11855E91611B}" srcOrd="0" destOrd="0" presId="urn:microsoft.com/office/officeart/2005/8/layout/lProcess2"/>
    <dgm:cxn modelId="{FFBB9CE5-85C6-431E-80FA-277C2C17D73A}" type="presParOf" srcId="{02B50DE3-54B2-42B7-9A31-89025F973AD8}" destId="{F6F31A39-3B67-43A5-AE2B-58656B4D53B0}" srcOrd="1" destOrd="0" presId="urn:microsoft.com/office/officeart/2005/8/layout/lProcess2"/>
    <dgm:cxn modelId="{D1B3699A-C937-42C2-A5EC-026EF8BE89DE}" type="presParOf" srcId="{02B50DE3-54B2-42B7-9A31-89025F973AD8}" destId="{3C750E2A-2EEB-428B-8883-9116DE114589}"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A1B80A-50E3-49BD-81F3-D0DE9166DA1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45D93846-C9C5-4ABC-97FD-0156279237FE}">
      <dgm:prSet phldrT="[Text]"/>
      <dgm:spPr/>
      <dgm:t>
        <a:bodyPr/>
        <a:lstStyle/>
        <a:p>
          <a:r>
            <a:rPr lang="en-US" dirty="0"/>
            <a:t>Create dataset</a:t>
          </a:r>
        </a:p>
      </dgm:t>
    </dgm:pt>
    <dgm:pt modelId="{EAC10DCA-62CE-4334-B6DF-6790FE8303E7}" type="parTrans" cxnId="{7115A1D4-516A-42B9-8846-8BE2D79D3B02}">
      <dgm:prSet/>
      <dgm:spPr/>
      <dgm:t>
        <a:bodyPr/>
        <a:lstStyle/>
        <a:p>
          <a:endParaRPr lang="en-US"/>
        </a:p>
      </dgm:t>
    </dgm:pt>
    <dgm:pt modelId="{EB817102-F079-4FBC-9D19-3CEFB4ED3D74}" type="sibTrans" cxnId="{7115A1D4-516A-42B9-8846-8BE2D79D3B02}">
      <dgm:prSet/>
      <dgm:spPr/>
      <dgm:t>
        <a:bodyPr/>
        <a:lstStyle/>
        <a:p>
          <a:endParaRPr lang="en-US"/>
        </a:p>
      </dgm:t>
    </dgm:pt>
    <dgm:pt modelId="{A102D28D-D5D2-472F-BFA0-3CA48A78FD7E}">
      <dgm:prSet phldrT="[Text]"/>
      <dgm:spPr/>
      <dgm:t>
        <a:bodyPr/>
        <a:lstStyle/>
        <a:p>
          <a:r>
            <a:rPr lang="en-US" dirty="0"/>
            <a:t>Export labels as AML dataset</a:t>
          </a:r>
        </a:p>
      </dgm:t>
    </dgm:pt>
    <dgm:pt modelId="{49386CAE-E2D1-4D8F-9489-59EA1FAFAEDB}" type="parTrans" cxnId="{C43B3142-FE6E-4682-B3BF-521BD1B56FBD}">
      <dgm:prSet/>
      <dgm:spPr/>
      <dgm:t>
        <a:bodyPr/>
        <a:lstStyle/>
        <a:p>
          <a:endParaRPr lang="en-US"/>
        </a:p>
      </dgm:t>
    </dgm:pt>
    <dgm:pt modelId="{EDFEEE4C-CCA8-4BA6-B39B-796190A631C8}" type="sibTrans" cxnId="{C43B3142-FE6E-4682-B3BF-521BD1B56FBD}">
      <dgm:prSet/>
      <dgm:spPr/>
      <dgm:t>
        <a:bodyPr/>
        <a:lstStyle/>
        <a:p>
          <a:endParaRPr lang="en-US"/>
        </a:p>
      </dgm:t>
    </dgm:pt>
    <dgm:pt modelId="{9488D1D4-F3C3-4C14-AAED-8E1574C7FF6A}">
      <dgm:prSet phldrT="[Text]"/>
      <dgm:spPr/>
      <dgm:t>
        <a:bodyPr/>
        <a:lstStyle/>
        <a:p>
          <a:r>
            <a:rPr lang="en-US" dirty="0"/>
            <a:t>Use labels to train a model</a:t>
          </a:r>
        </a:p>
      </dgm:t>
    </dgm:pt>
    <dgm:pt modelId="{57A03DB6-B4D1-491E-BFB8-23553D62E5EA}" type="parTrans" cxnId="{5981ADA0-EEB9-4C12-864F-7BE323B1F0CF}">
      <dgm:prSet/>
      <dgm:spPr/>
      <dgm:t>
        <a:bodyPr/>
        <a:lstStyle/>
        <a:p>
          <a:endParaRPr lang="en-US"/>
        </a:p>
      </dgm:t>
    </dgm:pt>
    <dgm:pt modelId="{4F0436B8-2555-4D2F-803B-22CF603EFF49}" type="sibTrans" cxnId="{5981ADA0-EEB9-4C12-864F-7BE323B1F0CF}">
      <dgm:prSet/>
      <dgm:spPr/>
      <dgm:t>
        <a:bodyPr/>
        <a:lstStyle/>
        <a:p>
          <a:endParaRPr lang="en-US"/>
        </a:p>
      </dgm:t>
    </dgm:pt>
    <dgm:pt modelId="{585BE95F-9CA9-4B27-8D99-36510052C032}">
      <dgm:prSet phldrT="[Text]"/>
      <dgm:spPr/>
      <dgm:t>
        <a:bodyPr/>
        <a:lstStyle/>
        <a:p>
          <a:r>
            <a:rPr lang="en-US" dirty="0"/>
            <a:t>Create a labeling project</a:t>
          </a:r>
        </a:p>
      </dgm:t>
    </dgm:pt>
    <dgm:pt modelId="{31BD6B22-EDC4-4A6B-9AF3-3418DA1B8FD1}" type="parTrans" cxnId="{82DD474B-0868-4B0A-941A-1F9198C5D89E}">
      <dgm:prSet/>
      <dgm:spPr/>
      <dgm:t>
        <a:bodyPr/>
        <a:lstStyle/>
        <a:p>
          <a:endParaRPr lang="en-US"/>
        </a:p>
      </dgm:t>
    </dgm:pt>
    <dgm:pt modelId="{7C9426E6-3750-4655-90AB-385FA7E3CA34}" type="sibTrans" cxnId="{82DD474B-0868-4B0A-941A-1F9198C5D89E}">
      <dgm:prSet/>
      <dgm:spPr/>
      <dgm:t>
        <a:bodyPr/>
        <a:lstStyle/>
        <a:p>
          <a:endParaRPr lang="en-US"/>
        </a:p>
      </dgm:t>
    </dgm:pt>
    <dgm:pt modelId="{BB183760-5E71-4F7F-8A58-546CED6626BA}">
      <dgm:prSet phldrT="[Text]"/>
      <dgm:spPr/>
      <dgm:t>
        <a:bodyPr/>
        <a:lstStyle/>
        <a:p>
          <a:r>
            <a:rPr lang="en-US" dirty="0"/>
            <a:t>Label data by self</a:t>
          </a:r>
        </a:p>
      </dgm:t>
    </dgm:pt>
    <dgm:pt modelId="{69744A89-7793-42EC-90D4-2DFDDFCA0C67}" type="parTrans" cxnId="{445B3968-DEA3-40DF-9248-8CB09349ABB8}">
      <dgm:prSet/>
      <dgm:spPr/>
      <dgm:t>
        <a:bodyPr/>
        <a:lstStyle/>
        <a:p>
          <a:endParaRPr lang="en-US"/>
        </a:p>
      </dgm:t>
    </dgm:pt>
    <dgm:pt modelId="{A825D1CE-3E53-4AB0-8EBB-20BD5B5FF44E}" type="sibTrans" cxnId="{445B3968-DEA3-40DF-9248-8CB09349ABB8}">
      <dgm:prSet/>
      <dgm:spPr/>
      <dgm:t>
        <a:bodyPr/>
        <a:lstStyle/>
        <a:p>
          <a:endParaRPr lang="en-US"/>
        </a:p>
      </dgm:t>
    </dgm:pt>
    <dgm:pt modelId="{2C94C141-9BC0-4DEE-8E36-253BC25047DE}">
      <dgm:prSet phldrT="[Text]"/>
      <dgm:spPr/>
      <dgm:t>
        <a:bodyPr/>
        <a:lstStyle/>
        <a:p>
          <a:r>
            <a:rPr lang="en-US" dirty="0"/>
            <a:t>Add labelers</a:t>
          </a:r>
        </a:p>
      </dgm:t>
    </dgm:pt>
    <dgm:pt modelId="{2EF0D2D3-407D-4A68-A794-A2789DDE59BE}" type="parTrans" cxnId="{F86BF07B-5F20-42F6-B69D-F969C029BD88}">
      <dgm:prSet/>
      <dgm:spPr/>
      <dgm:t>
        <a:bodyPr/>
        <a:lstStyle/>
        <a:p>
          <a:endParaRPr lang="en-US"/>
        </a:p>
      </dgm:t>
    </dgm:pt>
    <dgm:pt modelId="{5674704D-BC14-474A-9828-2BC9AAA2C9E1}" type="sibTrans" cxnId="{F86BF07B-5F20-42F6-B69D-F969C029BD88}">
      <dgm:prSet/>
      <dgm:spPr/>
      <dgm:t>
        <a:bodyPr/>
        <a:lstStyle/>
        <a:p>
          <a:endParaRPr lang="en-US"/>
        </a:p>
      </dgm:t>
    </dgm:pt>
    <dgm:pt modelId="{5D464CB3-500A-4636-8F04-C578B269A418}">
      <dgm:prSet phldrT="[Text]"/>
      <dgm:spPr/>
      <dgm:t>
        <a:bodyPr/>
        <a:lstStyle/>
        <a:p>
          <a:r>
            <a:rPr lang="en-US" dirty="0"/>
            <a:t>Labeling by other labelers</a:t>
          </a:r>
        </a:p>
      </dgm:t>
    </dgm:pt>
    <dgm:pt modelId="{69BFDA1C-2E66-449F-9909-75F28FA8F89F}" type="parTrans" cxnId="{03CC3847-FB01-4817-9C05-F2AEBAB7049E}">
      <dgm:prSet/>
      <dgm:spPr/>
      <dgm:t>
        <a:bodyPr/>
        <a:lstStyle/>
        <a:p>
          <a:endParaRPr lang="en-US"/>
        </a:p>
      </dgm:t>
    </dgm:pt>
    <dgm:pt modelId="{E72CAC90-AC0F-4746-AEF2-A9A54BEBF547}" type="sibTrans" cxnId="{03CC3847-FB01-4817-9C05-F2AEBAB7049E}">
      <dgm:prSet/>
      <dgm:spPr/>
      <dgm:t>
        <a:bodyPr/>
        <a:lstStyle/>
        <a:p>
          <a:endParaRPr lang="en-US"/>
        </a:p>
      </dgm:t>
    </dgm:pt>
    <dgm:pt modelId="{9AE98725-28E0-4A76-9459-E1890AC3A472}">
      <dgm:prSet phldrT="[Text]"/>
      <dgm:spPr/>
      <dgm:t>
        <a:bodyPr/>
        <a:lstStyle/>
        <a:p>
          <a:r>
            <a:rPr lang="en-US" dirty="0"/>
            <a:t>Check quality of labels</a:t>
          </a:r>
        </a:p>
      </dgm:t>
    </dgm:pt>
    <dgm:pt modelId="{8D64D48B-3D3E-4EA6-9B5F-27873042154C}" type="parTrans" cxnId="{D9831363-54BA-4AD1-BE6E-3A9CDBF5D535}">
      <dgm:prSet/>
      <dgm:spPr/>
      <dgm:t>
        <a:bodyPr/>
        <a:lstStyle/>
        <a:p>
          <a:endParaRPr lang="en-US"/>
        </a:p>
      </dgm:t>
    </dgm:pt>
    <dgm:pt modelId="{E564C02D-9E72-458F-9A23-CE398F92F1E1}" type="sibTrans" cxnId="{D9831363-54BA-4AD1-BE6E-3A9CDBF5D535}">
      <dgm:prSet/>
      <dgm:spPr/>
      <dgm:t>
        <a:bodyPr/>
        <a:lstStyle/>
        <a:p>
          <a:endParaRPr lang="en-US"/>
        </a:p>
      </dgm:t>
    </dgm:pt>
    <dgm:pt modelId="{886E7134-837F-49FA-957E-D741846DDE1F}" type="pres">
      <dgm:prSet presAssocID="{55A1B80A-50E3-49BD-81F3-D0DE9166DA1F}" presName="diagram" presStyleCnt="0">
        <dgm:presLayoutVars>
          <dgm:dir/>
          <dgm:resizeHandles val="exact"/>
        </dgm:presLayoutVars>
      </dgm:prSet>
      <dgm:spPr/>
    </dgm:pt>
    <dgm:pt modelId="{42EC7E23-8C80-4F58-BF88-6AA68F9ED222}" type="pres">
      <dgm:prSet presAssocID="{45D93846-C9C5-4ABC-97FD-0156279237FE}" presName="node" presStyleLbl="node1" presStyleIdx="0" presStyleCnt="8">
        <dgm:presLayoutVars>
          <dgm:bulletEnabled val="1"/>
        </dgm:presLayoutVars>
      </dgm:prSet>
      <dgm:spPr/>
    </dgm:pt>
    <dgm:pt modelId="{0B8C19BC-43BB-49F0-81D5-05F2B27FCC54}" type="pres">
      <dgm:prSet presAssocID="{EB817102-F079-4FBC-9D19-3CEFB4ED3D74}" presName="sibTrans" presStyleLbl="sibTrans2D1" presStyleIdx="0" presStyleCnt="7"/>
      <dgm:spPr/>
    </dgm:pt>
    <dgm:pt modelId="{4567928D-5C8F-42A2-A9A8-2169C8EB90A1}" type="pres">
      <dgm:prSet presAssocID="{EB817102-F079-4FBC-9D19-3CEFB4ED3D74}" presName="connectorText" presStyleLbl="sibTrans2D1" presStyleIdx="0" presStyleCnt="7"/>
      <dgm:spPr/>
    </dgm:pt>
    <dgm:pt modelId="{DEBF82A6-5AA9-4834-9C50-DDE83819FD2E}" type="pres">
      <dgm:prSet presAssocID="{585BE95F-9CA9-4B27-8D99-36510052C032}" presName="node" presStyleLbl="node1" presStyleIdx="1" presStyleCnt="8">
        <dgm:presLayoutVars>
          <dgm:bulletEnabled val="1"/>
        </dgm:presLayoutVars>
      </dgm:prSet>
      <dgm:spPr/>
    </dgm:pt>
    <dgm:pt modelId="{6AE05F93-618C-41A4-A224-66B191DE453A}" type="pres">
      <dgm:prSet presAssocID="{7C9426E6-3750-4655-90AB-385FA7E3CA34}" presName="sibTrans" presStyleLbl="sibTrans2D1" presStyleIdx="1" presStyleCnt="7"/>
      <dgm:spPr/>
    </dgm:pt>
    <dgm:pt modelId="{84116E8C-63A1-4032-9893-82B67352A4FC}" type="pres">
      <dgm:prSet presAssocID="{7C9426E6-3750-4655-90AB-385FA7E3CA34}" presName="connectorText" presStyleLbl="sibTrans2D1" presStyleIdx="1" presStyleCnt="7"/>
      <dgm:spPr/>
    </dgm:pt>
    <dgm:pt modelId="{3AB7B651-AED5-48BC-95FA-7234182E07FE}" type="pres">
      <dgm:prSet presAssocID="{BB183760-5E71-4F7F-8A58-546CED6626BA}" presName="node" presStyleLbl="node1" presStyleIdx="2" presStyleCnt="8">
        <dgm:presLayoutVars>
          <dgm:bulletEnabled val="1"/>
        </dgm:presLayoutVars>
      </dgm:prSet>
      <dgm:spPr/>
    </dgm:pt>
    <dgm:pt modelId="{6BBE4EDF-F685-4037-A7B4-0001460990D4}" type="pres">
      <dgm:prSet presAssocID="{A825D1CE-3E53-4AB0-8EBB-20BD5B5FF44E}" presName="sibTrans" presStyleLbl="sibTrans2D1" presStyleIdx="2" presStyleCnt="7"/>
      <dgm:spPr/>
    </dgm:pt>
    <dgm:pt modelId="{BD5B7AA6-7BA1-4983-A49E-A61C6392AF00}" type="pres">
      <dgm:prSet presAssocID="{A825D1CE-3E53-4AB0-8EBB-20BD5B5FF44E}" presName="connectorText" presStyleLbl="sibTrans2D1" presStyleIdx="2" presStyleCnt="7"/>
      <dgm:spPr/>
    </dgm:pt>
    <dgm:pt modelId="{E1473C84-1FF4-492A-9738-C752504274A8}" type="pres">
      <dgm:prSet presAssocID="{2C94C141-9BC0-4DEE-8E36-253BC25047DE}" presName="node" presStyleLbl="node1" presStyleIdx="3" presStyleCnt="8">
        <dgm:presLayoutVars>
          <dgm:bulletEnabled val="1"/>
        </dgm:presLayoutVars>
      </dgm:prSet>
      <dgm:spPr/>
    </dgm:pt>
    <dgm:pt modelId="{67A87195-9BCB-467B-ACC1-4A9F5128F3DF}" type="pres">
      <dgm:prSet presAssocID="{5674704D-BC14-474A-9828-2BC9AAA2C9E1}" presName="sibTrans" presStyleLbl="sibTrans2D1" presStyleIdx="3" presStyleCnt="7"/>
      <dgm:spPr/>
    </dgm:pt>
    <dgm:pt modelId="{0CA14B2B-036B-415C-8CE4-E77532A714D2}" type="pres">
      <dgm:prSet presAssocID="{5674704D-BC14-474A-9828-2BC9AAA2C9E1}" presName="connectorText" presStyleLbl="sibTrans2D1" presStyleIdx="3" presStyleCnt="7"/>
      <dgm:spPr/>
    </dgm:pt>
    <dgm:pt modelId="{26EAC1FD-0BA7-492A-BD29-522023AC11A1}" type="pres">
      <dgm:prSet presAssocID="{5D464CB3-500A-4636-8F04-C578B269A418}" presName="node" presStyleLbl="node1" presStyleIdx="4" presStyleCnt="8">
        <dgm:presLayoutVars>
          <dgm:bulletEnabled val="1"/>
        </dgm:presLayoutVars>
      </dgm:prSet>
      <dgm:spPr/>
    </dgm:pt>
    <dgm:pt modelId="{52722577-9958-4BD3-AB4C-A79F9292D693}" type="pres">
      <dgm:prSet presAssocID="{E72CAC90-AC0F-4746-AEF2-A9A54BEBF547}" presName="sibTrans" presStyleLbl="sibTrans2D1" presStyleIdx="4" presStyleCnt="7"/>
      <dgm:spPr/>
    </dgm:pt>
    <dgm:pt modelId="{0C03CC85-E757-4A3C-8769-39DB3D351FB7}" type="pres">
      <dgm:prSet presAssocID="{E72CAC90-AC0F-4746-AEF2-A9A54BEBF547}" presName="connectorText" presStyleLbl="sibTrans2D1" presStyleIdx="4" presStyleCnt="7"/>
      <dgm:spPr/>
    </dgm:pt>
    <dgm:pt modelId="{A1812AB4-EC69-4742-9F53-7F7ABBCAD340}" type="pres">
      <dgm:prSet presAssocID="{9AE98725-28E0-4A76-9459-E1890AC3A472}" presName="node" presStyleLbl="node1" presStyleIdx="5" presStyleCnt="8">
        <dgm:presLayoutVars>
          <dgm:bulletEnabled val="1"/>
        </dgm:presLayoutVars>
      </dgm:prSet>
      <dgm:spPr/>
    </dgm:pt>
    <dgm:pt modelId="{32D43153-37F9-469F-AE86-8B1336EE8767}" type="pres">
      <dgm:prSet presAssocID="{E564C02D-9E72-458F-9A23-CE398F92F1E1}" presName="sibTrans" presStyleLbl="sibTrans2D1" presStyleIdx="5" presStyleCnt="7"/>
      <dgm:spPr/>
    </dgm:pt>
    <dgm:pt modelId="{D0C6BD32-E645-492E-B9A9-D97911BE1600}" type="pres">
      <dgm:prSet presAssocID="{E564C02D-9E72-458F-9A23-CE398F92F1E1}" presName="connectorText" presStyleLbl="sibTrans2D1" presStyleIdx="5" presStyleCnt="7"/>
      <dgm:spPr/>
    </dgm:pt>
    <dgm:pt modelId="{D1101B24-7FA5-4816-85C7-5F72F4555C80}" type="pres">
      <dgm:prSet presAssocID="{A102D28D-D5D2-472F-BFA0-3CA48A78FD7E}" presName="node" presStyleLbl="node1" presStyleIdx="6" presStyleCnt="8">
        <dgm:presLayoutVars>
          <dgm:bulletEnabled val="1"/>
        </dgm:presLayoutVars>
      </dgm:prSet>
      <dgm:spPr/>
    </dgm:pt>
    <dgm:pt modelId="{0B63FC75-9105-4D35-9E97-BBC4520DC548}" type="pres">
      <dgm:prSet presAssocID="{EDFEEE4C-CCA8-4BA6-B39B-796190A631C8}" presName="sibTrans" presStyleLbl="sibTrans2D1" presStyleIdx="6" presStyleCnt="7"/>
      <dgm:spPr/>
    </dgm:pt>
    <dgm:pt modelId="{CCC61604-63F4-4901-BB95-8CFB76D68E0D}" type="pres">
      <dgm:prSet presAssocID="{EDFEEE4C-CCA8-4BA6-B39B-796190A631C8}" presName="connectorText" presStyleLbl="sibTrans2D1" presStyleIdx="6" presStyleCnt="7"/>
      <dgm:spPr/>
    </dgm:pt>
    <dgm:pt modelId="{5F862A77-C7A7-4530-A7E0-2BAC2624F624}" type="pres">
      <dgm:prSet presAssocID="{9488D1D4-F3C3-4C14-AAED-8E1574C7FF6A}" presName="node" presStyleLbl="node1" presStyleIdx="7" presStyleCnt="8">
        <dgm:presLayoutVars>
          <dgm:bulletEnabled val="1"/>
        </dgm:presLayoutVars>
      </dgm:prSet>
      <dgm:spPr/>
    </dgm:pt>
  </dgm:ptLst>
  <dgm:cxnLst>
    <dgm:cxn modelId="{1057C715-1E09-429E-95B3-3321B7FB890A}" type="presOf" srcId="{9488D1D4-F3C3-4C14-AAED-8E1574C7FF6A}" destId="{5F862A77-C7A7-4530-A7E0-2BAC2624F624}" srcOrd="0" destOrd="0" presId="urn:microsoft.com/office/officeart/2005/8/layout/process5"/>
    <dgm:cxn modelId="{0A65C81D-31E1-444B-BF82-16D61DEB7BA4}" type="presOf" srcId="{E72CAC90-AC0F-4746-AEF2-A9A54BEBF547}" destId="{52722577-9958-4BD3-AB4C-A79F9292D693}" srcOrd="0" destOrd="0" presId="urn:microsoft.com/office/officeart/2005/8/layout/process5"/>
    <dgm:cxn modelId="{88B26025-5412-4B29-B9A5-06FA663CFAF2}" type="presOf" srcId="{7C9426E6-3750-4655-90AB-385FA7E3CA34}" destId="{6AE05F93-618C-41A4-A224-66B191DE453A}" srcOrd="0" destOrd="0" presId="urn:microsoft.com/office/officeart/2005/8/layout/process5"/>
    <dgm:cxn modelId="{C73E0F2A-17FF-4187-AEB5-5DCFB6DF91F5}" type="presOf" srcId="{EB817102-F079-4FBC-9D19-3CEFB4ED3D74}" destId="{4567928D-5C8F-42A2-A9A8-2169C8EB90A1}" srcOrd="1" destOrd="0" presId="urn:microsoft.com/office/officeart/2005/8/layout/process5"/>
    <dgm:cxn modelId="{75D53E2B-B547-4C4F-92BF-AB5CAD31574E}" type="presOf" srcId="{BB183760-5E71-4F7F-8A58-546CED6626BA}" destId="{3AB7B651-AED5-48BC-95FA-7234182E07FE}" srcOrd="0" destOrd="0" presId="urn:microsoft.com/office/officeart/2005/8/layout/process5"/>
    <dgm:cxn modelId="{AD6E6F2D-9791-469D-86D9-5225FECF4D4F}" type="presOf" srcId="{EDFEEE4C-CCA8-4BA6-B39B-796190A631C8}" destId="{0B63FC75-9105-4D35-9E97-BBC4520DC548}" srcOrd="0" destOrd="0" presId="urn:microsoft.com/office/officeart/2005/8/layout/process5"/>
    <dgm:cxn modelId="{EA62C22E-A049-40FE-A35F-443F18EE776A}" type="presOf" srcId="{5674704D-BC14-474A-9828-2BC9AAA2C9E1}" destId="{67A87195-9BCB-467B-ACC1-4A9F5128F3DF}" srcOrd="0" destOrd="0" presId="urn:microsoft.com/office/officeart/2005/8/layout/process5"/>
    <dgm:cxn modelId="{C43B3142-FE6E-4682-B3BF-521BD1B56FBD}" srcId="{55A1B80A-50E3-49BD-81F3-D0DE9166DA1F}" destId="{A102D28D-D5D2-472F-BFA0-3CA48A78FD7E}" srcOrd="6" destOrd="0" parTransId="{49386CAE-E2D1-4D8F-9489-59EA1FAFAEDB}" sibTransId="{EDFEEE4C-CCA8-4BA6-B39B-796190A631C8}"/>
    <dgm:cxn modelId="{D9831363-54BA-4AD1-BE6E-3A9CDBF5D535}" srcId="{55A1B80A-50E3-49BD-81F3-D0DE9166DA1F}" destId="{9AE98725-28E0-4A76-9459-E1890AC3A472}" srcOrd="5" destOrd="0" parTransId="{8D64D48B-3D3E-4EA6-9B5F-27873042154C}" sibTransId="{E564C02D-9E72-458F-9A23-CE398F92F1E1}"/>
    <dgm:cxn modelId="{EC33D365-CD68-49CC-8178-D20BB2067AA8}" type="presOf" srcId="{2C94C141-9BC0-4DEE-8E36-253BC25047DE}" destId="{E1473C84-1FF4-492A-9738-C752504274A8}" srcOrd="0" destOrd="0" presId="urn:microsoft.com/office/officeart/2005/8/layout/process5"/>
    <dgm:cxn modelId="{03CC3847-FB01-4817-9C05-F2AEBAB7049E}" srcId="{55A1B80A-50E3-49BD-81F3-D0DE9166DA1F}" destId="{5D464CB3-500A-4636-8F04-C578B269A418}" srcOrd="4" destOrd="0" parTransId="{69BFDA1C-2E66-449F-9909-75F28FA8F89F}" sibTransId="{E72CAC90-AC0F-4746-AEF2-A9A54BEBF547}"/>
    <dgm:cxn modelId="{445B3968-DEA3-40DF-9248-8CB09349ABB8}" srcId="{55A1B80A-50E3-49BD-81F3-D0DE9166DA1F}" destId="{BB183760-5E71-4F7F-8A58-546CED6626BA}" srcOrd="2" destOrd="0" parTransId="{69744A89-7793-42EC-90D4-2DFDDFCA0C67}" sibTransId="{A825D1CE-3E53-4AB0-8EBB-20BD5B5FF44E}"/>
    <dgm:cxn modelId="{82DD474B-0868-4B0A-941A-1F9198C5D89E}" srcId="{55A1B80A-50E3-49BD-81F3-D0DE9166DA1F}" destId="{585BE95F-9CA9-4B27-8D99-36510052C032}" srcOrd="1" destOrd="0" parTransId="{31BD6B22-EDC4-4A6B-9AF3-3418DA1B8FD1}" sibTransId="{7C9426E6-3750-4655-90AB-385FA7E3CA34}"/>
    <dgm:cxn modelId="{5441C555-EFB0-48D5-9BB0-04371582D77A}" type="presOf" srcId="{45D93846-C9C5-4ABC-97FD-0156279237FE}" destId="{42EC7E23-8C80-4F58-BF88-6AA68F9ED222}" srcOrd="0" destOrd="0" presId="urn:microsoft.com/office/officeart/2005/8/layout/process5"/>
    <dgm:cxn modelId="{C6581376-D01B-454E-8408-A86AAA1D04E2}" type="presOf" srcId="{A825D1CE-3E53-4AB0-8EBB-20BD5B5FF44E}" destId="{BD5B7AA6-7BA1-4983-A49E-A61C6392AF00}" srcOrd="1" destOrd="0" presId="urn:microsoft.com/office/officeart/2005/8/layout/process5"/>
    <dgm:cxn modelId="{F86BF07B-5F20-42F6-B69D-F969C029BD88}" srcId="{55A1B80A-50E3-49BD-81F3-D0DE9166DA1F}" destId="{2C94C141-9BC0-4DEE-8E36-253BC25047DE}" srcOrd="3" destOrd="0" parTransId="{2EF0D2D3-407D-4A68-A794-A2789DDE59BE}" sibTransId="{5674704D-BC14-474A-9828-2BC9AAA2C9E1}"/>
    <dgm:cxn modelId="{01168985-89A6-44ED-85F6-4FF2C6BB7F4D}" type="presOf" srcId="{E564C02D-9E72-458F-9A23-CE398F92F1E1}" destId="{32D43153-37F9-469F-AE86-8B1336EE8767}" srcOrd="0" destOrd="0" presId="urn:microsoft.com/office/officeart/2005/8/layout/process5"/>
    <dgm:cxn modelId="{76B36994-0EA7-4C6C-8B8A-1C9EED900D26}" type="presOf" srcId="{55A1B80A-50E3-49BD-81F3-D0DE9166DA1F}" destId="{886E7134-837F-49FA-957E-D741846DDE1F}" srcOrd="0" destOrd="0" presId="urn:microsoft.com/office/officeart/2005/8/layout/process5"/>
    <dgm:cxn modelId="{7EC278A0-BF5E-432D-BC22-46950197E857}" type="presOf" srcId="{E564C02D-9E72-458F-9A23-CE398F92F1E1}" destId="{D0C6BD32-E645-492E-B9A9-D97911BE1600}" srcOrd="1" destOrd="0" presId="urn:microsoft.com/office/officeart/2005/8/layout/process5"/>
    <dgm:cxn modelId="{5981ADA0-EEB9-4C12-864F-7BE323B1F0CF}" srcId="{55A1B80A-50E3-49BD-81F3-D0DE9166DA1F}" destId="{9488D1D4-F3C3-4C14-AAED-8E1574C7FF6A}" srcOrd="7" destOrd="0" parTransId="{57A03DB6-B4D1-491E-BFB8-23553D62E5EA}" sibTransId="{4F0436B8-2555-4D2F-803B-22CF603EFF49}"/>
    <dgm:cxn modelId="{F9250CA5-01EA-469E-8B95-B80F67190F62}" type="presOf" srcId="{EB817102-F079-4FBC-9D19-3CEFB4ED3D74}" destId="{0B8C19BC-43BB-49F0-81D5-05F2B27FCC54}" srcOrd="0" destOrd="0" presId="urn:microsoft.com/office/officeart/2005/8/layout/process5"/>
    <dgm:cxn modelId="{0DC29FB1-91D5-4594-8BBA-A9DF5CB170E4}" type="presOf" srcId="{A102D28D-D5D2-472F-BFA0-3CA48A78FD7E}" destId="{D1101B24-7FA5-4816-85C7-5F72F4555C80}" srcOrd="0" destOrd="0" presId="urn:microsoft.com/office/officeart/2005/8/layout/process5"/>
    <dgm:cxn modelId="{A3508BB5-E6F7-4A38-A1BB-57AB74B5C52E}" type="presOf" srcId="{5674704D-BC14-474A-9828-2BC9AAA2C9E1}" destId="{0CA14B2B-036B-415C-8CE4-E77532A714D2}" srcOrd="1" destOrd="0" presId="urn:microsoft.com/office/officeart/2005/8/layout/process5"/>
    <dgm:cxn modelId="{98B61AB9-1198-4582-8E8C-80778D42A437}" type="presOf" srcId="{EDFEEE4C-CCA8-4BA6-B39B-796190A631C8}" destId="{CCC61604-63F4-4901-BB95-8CFB76D68E0D}" srcOrd="1" destOrd="0" presId="urn:microsoft.com/office/officeart/2005/8/layout/process5"/>
    <dgm:cxn modelId="{27A9F0BB-D7EA-4671-BDA6-8949FBADBBE6}" type="presOf" srcId="{9AE98725-28E0-4A76-9459-E1890AC3A472}" destId="{A1812AB4-EC69-4742-9F53-7F7ABBCAD340}" srcOrd="0" destOrd="0" presId="urn:microsoft.com/office/officeart/2005/8/layout/process5"/>
    <dgm:cxn modelId="{449368C4-A59E-4C1D-9E34-FBAD280B23D6}" type="presOf" srcId="{5D464CB3-500A-4636-8F04-C578B269A418}" destId="{26EAC1FD-0BA7-492A-BD29-522023AC11A1}" srcOrd="0" destOrd="0" presId="urn:microsoft.com/office/officeart/2005/8/layout/process5"/>
    <dgm:cxn modelId="{6C870BC9-0318-4CD1-9B75-9084B29748E8}" type="presOf" srcId="{7C9426E6-3750-4655-90AB-385FA7E3CA34}" destId="{84116E8C-63A1-4032-9893-82B67352A4FC}" srcOrd="1" destOrd="0" presId="urn:microsoft.com/office/officeart/2005/8/layout/process5"/>
    <dgm:cxn modelId="{AF55DCD1-1807-444E-A27A-B49F46B5ED68}" type="presOf" srcId="{E72CAC90-AC0F-4746-AEF2-A9A54BEBF547}" destId="{0C03CC85-E757-4A3C-8769-39DB3D351FB7}" srcOrd="1" destOrd="0" presId="urn:microsoft.com/office/officeart/2005/8/layout/process5"/>
    <dgm:cxn modelId="{0F69A4D2-6985-484B-B994-5F68933EE79B}" type="presOf" srcId="{585BE95F-9CA9-4B27-8D99-36510052C032}" destId="{DEBF82A6-5AA9-4834-9C50-DDE83819FD2E}" srcOrd="0" destOrd="0" presId="urn:microsoft.com/office/officeart/2005/8/layout/process5"/>
    <dgm:cxn modelId="{7115A1D4-516A-42B9-8846-8BE2D79D3B02}" srcId="{55A1B80A-50E3-49BD-81F3-D0DE9166DA1F}" destId="{45D93846-C9C5-4ABC-97FD-0156279237FE}" srcOrd="0" destOrd="0" parTransId="{EAC10DCA-62CE-4334-B6DF-6790FE8303E7}" sibTransId="{EB817102-F079-4FBC-9D19-3CEFB4ED3D74}"/>
    <dgm:cxn modelId="{B824DDE3-48F9-497A-80AF-B09BA2EBCB90}" type="presOf" srcId="{A825D1CE-3E53-4AB0-8EBB-20BD5B5FF44E}" destId="{6BBE4EDF-F685-4037-A7B4-0001460990D4}" srcOrd="0" destOrd="0" presId="urn:microsoft.com/office/officeart/2005/8/layout/process5"/>
    <dgm:cxn modelId="{FEE56BA7-2FA6-46B2-97F9-D848E4043556}" type="presParOf" srcId="{886E7134-837F-49FA-957E-D741846DDE1F}" destId="{42EC7E23-8C80-4F58-BF88-6AA68F9ED222}" srcOrd="0" destOrd="0" presId="urn:microsoft.com/office/officeart/2005/8/layout/process5"/>
    <dgm:cxn modelId="{47279BD5-AC89-4CD4-B611-19445A8C820F}" type="presParOf" srcId="{886E7134-837F-49FA-957E-D741846DDE1F}" destId="{0B8C19BC-43BB-49F0-81D5-05F2B27FCC54}" srcOrd="1" destOrd="0" presId="urn:microsoft.com/office/officeart/2005/8/layout/process5"/>
    <dgm:cxn modelId="{A82066F0-7A75-4317-9BC8-D8FC7F1E4DD2}" type="presParOf" srcId="{0B8C19BC-43BB-49F0-81D5-05F2B27FCC54}" destId="{4567928D-5C8F-42A2-A9A8-2169C8EB90A1}" srcOrd="0" destOrd="0" presId="urn:microsoft.com/office/officeart/2005/8/layout/process5"/>
    <dgm:cxn modelId="{63F4A155-7D4F-4B7D-A000-D981DAC60198}" type="presParOf" srcId="{886E7134-837F-49FA-957E-D741846DDE1F}" destId="{DEBF82A6-5AA9-4834-9C50-DDE83819FD2E}" srcOrd="2" destOrd="0" presId="urn:microsoft.com/office/officeart/2005/8/layout/process5"/>
    <dgm:cxn modelId="{F25C47F1-B974-4973-893C-F1F3D983EDE8}" type="presParOf" srcId="{886E7134-837F-49FA-957E-D741846DDE1F}" destId="{6AE05F93-618C-41A4-A224-66B191DE453A}" srcOrd="3" destOrd="0" presId="urn:microsoft.com/office/officeart/2005/8/layout/process5"/>
    <dgm:cxn modelId="{573BFA3A-4094-492B-BF3D-136278924F17}" type="presParOf" srcId="{6AE05F93-618C-41A4-A224-66B191DE453A}" destId="{84116E8C-63A1-4032-9893-82B67352A4FC}" srcOrd="0" destOrd="0" presId="urn:microsoft.com/office/officeart/2005/8/layout/process5"/>
    <dgm:cxn modelId="{E9D3DF2E-280A-4F6B-A36F-9EE02638C391}" type="presParOf" srcId="{886E7134-837F-49FA-957E-D741846DDE1F}" destId="{3AB7B651-AED5-48BC-95FA-7234182E07FE}" srcOrd="4" destOrd="0" presId="urn:microsoft.com/office/officeart/2005/8/layout/process5"/>
    <dgm:cxn modelId="{35A0D78A-7A73-4737-8537-304321B4251C}" type="presParOf" srcId="{886E7134-837F-49FA-957E-D741846DDE1F}" destId="{6BBE4EDF-F685-4037-A7B4-0001460990D4}" srcOrd="5" destOrd="0" presId="urn:microsoft.com/office/officeart/2005/8/layout/process5"/>
    <dgm:cxn modelId="{CFF790AC-B13A-4668-A32C-00E37587C967}" type="presParOf" srcId="{6BBE4EDF-F685-4037-A7B4-0001460990D4}" destId="{BD5B7AA6-7BA1-4983-A49E-A61C6392AF00}" srcOrd="0" destOrd="0" presId="urn:microsoft.com/office/officeart/2005/8/layout/process5"/>
    <dgm:cxn modelId="{133B7F17-5F2D-4FB1-A2F6-EC68685C01BC}" type="presParOf" srcId="{886E7134-837F-49FA-957E-D741846DDE1F}" destId="{E1473C84-1FF4-492A-9738-C752504274A8}" srcOrd="6" destOrd="0" presId="urn:microsoft.com/office/officeart/2005/8/layout/process5"/>
    <dgm:cxn modelId="{046A8280-5FF4-473A-AD0A-0514B0B1784E}" type="presParOf" srcId="{886E7134-837F-49FA-957E-D741846DDE1F}" destId="{67A87195-9BCB-467B-ACC1-4A9F5128F3DF}" srcOrd="7" destOrd="0" presId="urn:microsoft.com/office/officeart/2005/8/layout/process5"/>
    <dgm:cxn modelId="{B06B8027-6D03-4A02-96D1-2B4C0033D0B5}" type="presParOf" srcId="{67A87195-9BCB-467B-ACC1-4A9F5128F3DF}" destId="{0CA14B2B-036B-415C-8CE4-E77532A714D2}" srcOrd="0" destOrd="0" presId="urn:microsoft.com/office/officeart/2005/8/layout/process5"/>
    <dgm:cxn modelId="{161283C1-8A86-45AE-89B1-471F79C1276A}" type="presParOf" srcId="{886E7134-837F-49FA-957E-D741846DDE1F}" destId="{26EAC1FD-0BA7-492A-BD29-522023AC11A1}" srcOrd="8" destOrd="0" presId="urn:microsoft.com/office/officeart/2005/8/layout/process5"/>
    <dgm:cxn modelId="{59858745-23CD-4D3C-AB80-572F604ED6C8}" type="presParOf" srcId="{886E7134-837F-49FA-957E-D741846DDE1F}" destId="{52722577-9958-4BD3-AB4C-A79F9292D693}" srcOrd="9" destOrd="0" presId="urn:microsoft.com/office/officeart/2005/8/layout/process5"/>
    <dgm:cxn modelId="{43D91486-EE7E-4326-902C-06C3855A575B}" type="presParOf" srcId="{52722577-9958-4BD3-AB4C-A79F9292D693}" destId="{0C03CC85-E757-4A3C-8769-39DB3D351FB7}" srcOrd="0" destOrd="0" presId="urn:microsoft.com/office/officeart/2005/8/layout/process5"/>
    <dgm:cxn modelId="{5C93D250-0CAE-4F74-AB79-ED05A15802FA}" type="presParOf" srcId="{886E7134-837F-49FA-957E-D741846DDE1F}" destId="{A1812AB4-EC69-4742-9F53-7F7ABBCAD340}" srcOrd="10" destOrd="0" presId="urn:microsoft.com/office/officeart/2005/8/layout/process5"/>
    <dgm:cxn modelId="{BC453A96-826E-4AB0-B017-6E3B0053AE7E}" type="presParOf" srcId="{886E7134-837F-49FA-957E-D741846DDE1F}" destId="{32D43153-37F9-469F-AE86-8B1336EE8767}" srcOrd="11" destOrd="0" presId="urn:microsoft.com/office/officeart/2005/8/layout/process5"/>
    <dgm:cxn modelId="{D7E6E037-E5D0-4A07-9CF3-D89B7059185B}" type="presParOf" srcId="{32D43153-37F9-469F-AE86-8B1336EE8767}" destId="{D0C6BD32-E645-492E-B9A9-D97911BE1600}" srcOrd="0" destOrd="0" presId="urn:microsoft.com/office/officeart/2005/8/layout/process5"/>
    <dgm:cxn modelId="{7A9EA776-C4B0-4A93-BAAA-68F04D06E74F}" type="presParOf" srcId="{886E7134-837F-49FA-957E-D741846DDE1F}" destId="{D1101B24-7FA5-4816-85C7-5F72F4555C80}" srcOrd="12" destOrd="0" presId="urn:microsoft.com/office/officeart/2005/8/layout/process5"/>
    <dgm:cxn modelId="{EBB6A57B-9B50-4CFD-A98A-B307CDE6442B}" type="presParOf" srcId="{886E7134-837F-49FA-957E-D741846DDE1F}" destId="{0B63FC75-9105-4D35-9E97-BBC4520DC548}" srcOrd="13" destOrd="0" presId="urn:microsoft.com/office/officeart/2005/8/layout/process5"/>
    <dgm:cxn modelId="{DCD45D00-03FB-4FA9-9136-AA6D5854D31A}" type="presParOf" srcId="{0B63FC75-9105-4D35-9E97-BBC4520DC548}" destId="{CCC61604-63F4-4901-BB95-8CFB76D68E0D}" srcOrd="0" destOrd="0" presId="urn:microsoft.com/office/officeart/2005/8/layout/process5"/>
    <dgm:cxn modelId="{0E86F56C-CADE-4BEE-BAA2-817D026F927D}" type="presParOf" srcId="{886E7134-837F-49FA-957E-D741846DDE1F}" destId="{5F862A77-C7A7-4530-A7E0-2BAC2624F624}"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CE3A8A-A4A8-4C1E-ADB2-1045DB8D5C9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9F797BB7-5486-43A1-BA55-F9FCCF181134}">
      <dgm:prSet phldrT="[Text]"/>
      <dgm:spPr>
        <a:solidFill>
          <a:srgbClr val="92D050"/>
        </a:solidFill>
      </dgm:spPr>
      <dgm:t>
        <a:bodyPr/>
        <a:lstStyle/>
        <a:p>
          <a:r>
            <a:rPr lang="en-US"/>
            <a:t>Data Labeling Service</a:t>
          </a:r>
        </a:p>
      </dgm:t>
    </dgm:pt>
    <dgm:pt modelId="{F29DD6DE-4B71-41AF-A70B-73E220FF63B7}" type="parTrans" cxnId="{4ADBCE44-A4B0-4BAF-99AC-92D97F9FBA28}">
      <dgm:prSet/>
      <dgm:spPr/>
      <dgm:t>
        <a:bodyPr/>
        <a:lstStyle/>
        <a:p>
          <a:endParaRPr lang="en-US"/>
        </a:p>
      </dgm:t>
    </dgm:pt>
    <dgm:pt modelId="{AAFDF8F8-214F-45A6-8CC4-C4825FCAF760}" type="sibTrans" cxnId="{4ADBCE44-A4B0-4BAF-99AC-92D97F9FBA28}">
      <dgm:prSet/>
      <dgm:spPr/>
      <dgm:t>
        <a:bodyPr/>
        <a:lstStyle/>
        <a:p>
          <a:endParaRPr lang="en-US"/>
        </a:p>
      </dgm:t>
    </dgm:pt>
    <dgm:pt modelId="{5BEB92E1-E9C6-4114-B97E-53B98E67C16F}">
      <dgm:prSet phldrT="[Text]"/>
      <dgm:spPr/>
      <dgm:t>
        <a:bodyPr/>
        <a:lstStyle/>
        <a:p>
          <a:r>
            <a:rPr lang="en-US"/>
            <a:t>Goals</a:t>
          </a:r>
        </a:p>
      </dgm:t>
    </dgm:pt>
    <dgm:pt modelId="{DFCAE8FF-5F91-4A67-BDCA-2837754D4195}" type="parTrans" cxnId="{981B7E29-5C21-4639-AE39-8DE7D2FEFBE9}">
      <dgm:prSet/>
      <dgm:spPr/>
      <dgm:t>
        <a:bodyPr/>
        <a:lstStyle/>
        <a:p>
          <a:endParaRPr lang="en-US"/>
        </a:p>
      </dgm:t>
    </dgm:pt>
    <dgm:pt modelId="{56B3D413-8143-4BE9-A825-47237793DD38}" type="sibTrans" cxnId="{981B7E29-5C21-4639-AE39-8DE7D2FEFBE9}">
      <dgm:prSet/>
      <dgm:spPr/>
      <dgm:t>
        <a:bodyPr/>
        <a:lstStyle/>
        <a:p>
          <a:endParaRPr lang="en-US"/>
        </a:p>
      </dgm:t>
    </dgm:pt>
    <dgm:pt modelId="{9915D29B-B02B-4D93-8AB7-835E519FD8C1}">
      <dgm:prSet phldrT="[Text]"/>
      <dgm:spPr/>
      <dgm:t>
        <a:bodyPr/>
        <a:lstStyle/>
        <a:p>
          <a:r>
            <a:rPr lang="en-US"/>
            <a:t>Approach</a:t>
          </a:r>
        </a:p>
      </dgm:t>
    </dgm:pt>
    <dgm:pt modelId="{887FF3CE-8099-44D5-8AFD-97AAEEA860A1}" type="parTrans" cxnId="{B667F983-18B9-420C-BCF9-3704984076AD}">
      <dgm:prSet/>
      <dgm:spPr/>
      <dgm:t>
        <a:bodyPr/>
        <a:lstStyle/>
        <a:p>
          <a:endParaRPr lang="en-US"/>
        </a:p>
      </dgm:t>
    </dgm:pt>
    <dgm:pt modelId="{69FFDEF4-4213-45DC-9B99-C0639CB1D015}" type="sibTrans" cxnId="{B667F983-18B9-420C-BCF9-3704984076AD}">
      <dgm:prSet/>
      <dgm:spPr/>
      <dgm:t>
        <a:bodyPr/>
        <a:lstStyle/>
        <a:p>
          <a:endParaRPr lang="en-US"/>
        </a:p>
      </dgm:t>
    </dgm:pt>
    <dgm:pt modelId="{32903802-D00F-4A0F-A899-FFF463D9A539}">
      <dgm:prSet phldrT="[Text]"/>
      <dgm:spPr/>
      <dgm:t>
        <a:bodyPr/>
        <a:lstStyle/>
        <a:p>
          <a:r>
            <a:rPr lang="en-US"/>
            <a:t>Priorities</a:t>
          </a:r>
        </a:p>
      </dgm:t>
    </dgm:pt>
    <dgm:pt modelId="{66F567D3-AA6F-4560-8BE3-BDE1938896B3}" type="parTrans" cxnId="{CBC1C8EF-BD7F-40AF-B472-3DD241AF5DFD}">
      <dgm:prSet/>
      <dgm:spPr/>
      <dgm:t>
        <a:bodyPr/>
        <a:lstStyle/>
        <a:p>
          <a:endParaRPr lang="en-US"/>
        </a:p>
      </dgm:t>
    </dgm:pt>
    <dgm:pt modelId="{C834C6AF-9143-4600-8904-A8238FEE4BD9}" type="sibTrans" cxnId="{CBC1C8EF-BD7F-40AF-B472-3DD241AF5DFD}">
      <dgm:prSet/>
      <dgm:spPr/>
      <dgm:t>
        <a:bodyPr/>
        <a:lstStyle/>
        <a:p>
          <a:endParaRPr lang="en-US"/>
        </a:p>
      </dgm:t>
    </dgm:pt>
    <dgm:pt modelId="{F4E534F1-0E5B-4388-95A2-C54A3D155C2C}">
      <dgm:prSet phldrT="[Text]"/>
      <dgm:spPr/>
      <dgm:t>
        <a:bodyPr/>
        <a:lstStyle/>
        <a:p>
          <a:r>
            <a:rPr lang="en-US"/>
            <a:t>Fundamentals</a:t>
          </a:r>
        </a:p>
      </dgm:t>
    </dgm:pt>
    <dgm:pt modelId="{5CAC208A-38DA-4057-9952-4128B88AC878}" type="parTrans" cxnId="{0D3A74C9-573C-4789-B1E6-67AFC899E260}">
      <dgm:prSet/>
      <dgm:spPr/>
      <dgm:t>
        <a:bodyPr/>
        <a:lstStyle/>
        <a:p>
          <a:endParaRPr lang="en-US"/>
        </a:p>
      </dgm:t>
    </dgm:pt>
    <dgm:pt modelId="{15C7F374-CD51-4F19-A4C5-CE1F9EC21DD9}" type="sibTrans" cxnId="{0D3A74C9-573C-4789-B1E6-67AFC899E260}">
      <dgm:prSet/>
      <dgm:spPr/>
      <dgm:t>
        <a:bodyPr/>
        <a:lstStyle/>
        <a:p>
          <a:endParaRPr lang="en-US"/>
        </a:p>
      </dgm:t>
    </dgm:pt>
    <dgm:pt modelId="{6FEA6A0A-1C55-499E-8DFE-3E853004E3A4}">
      <dgm:prSet phldrT="[Text]"/>
      <dgm:spPr/>
      <dgm:t>
        <a:bodyPr/>
        <a:lstStyle/>
        <a:p>
          <a:r>
            <a:rPr lang="en-US"/>
            <a:t>High-accuracy labels</a:t>
          </a:r>
        </a:p>
      </dgm:t>
    </dgm:pt>
    <dgm:pt modelId="{4CCA739D-DB0A-4519-A12A-3315572DF2C3}" type="parTrans" cxnId="{4F2FBFB8-5C45-4049-A918-5AA98F872BD5}">
      <dgm:prSet/>
      <dgm:spPr/>
      <dgm:t>
        <a:bodyPr/>
        <a:lstStyle/>
        <a:p>
          <a:endParaRPr lang="en-US"/>
        </a:p>
      </dgm:t>
    </dgm:pt>
    <dgm:pt modelId="{447C4DBC-8E68-4E16-A7F1-41287C1C818B}" type="sibTrans" cxnId="{4F2FBFB8-5C45-4049-A918-5AA98F872BD5}">
      <dgm:prSet/>
      <dgm:spPr/>
      <dgm:t>
        <a:bodyPr/>
        <a:lstStyle/>
        <a:p>
          <a:endParaRPr lang="en-US"/>
        </a:p>
      </dgm:t>
    </dgm:pt>
    <dgm:pt modelId="{F70CF016-98FF-4F81-A5F0-AA2077708B49}">
      <dgm:prSet phldrT="[Text]"/>
      <dgm:spPr/>
      <dgm:t>
        <a:bodyPr/>
        <a:lstStyle/>
        <a:p>
          <a:r>
            <a:rPr lang="en-US"/>
            <a:t>Quick turnaround time</a:t>
          </a:r>
        </a:p>
      </dgm:t>
    </dgm:pt>
    <dgm:pt modelId="{9067B35D-D13F-46ED-80D0-CECC66C12B55}" type="parTrans" cxnId="{F721B95E-F508-4BCF-9513-A991D41D55E0}">
      <dgm:prSet/>
      <dgm:spPr/>
      <dgm:t>
        <a:bodyPr/>
        <a:lstStyle/>
        <a:p>
          <a:endParaRPr lang="en-US"/>
        </a:p>
      </dgm:t>
    </dgm:pt>
    <dgm:pt modelId="{184F72BE-CDB8-4C9D-B38C-DFBED17773A6}" type="sibTrans" cxnId="{F721B95E-F508-4BCF-9513-A991D41D55E0}">
      <dgm:prSet/>
      <dgm:spPr/>
      <dgm:t>
        <a:bodyPr/>
        <a:lstStyle/>
        <a:p>
          <a:endParaRPr lang="en-US"/>
        </a:p>
      </dgm:t>
    </dgm:pt>
    <dgm:pt modelId="{A25294CF-76D9-4C3B-B32E-494340EFF4F5}">
      <dgm:prSet phldrT="[Text]"/>
      <dgm:spPr/>
      <dgm:t>
        <a:bodyPr/>
        <a:lstStyle/>
        <a:p>
          <a:r>
            <a:rPr lang="en-US"/>
            <a:t>Cost effectiveness</a:t>
          </a:r>
        </a:p>
      </dgm:t>
    </dgm:pt>
    <dgm:pt modelId="{23407F79-A7BA-424D-BC7F-007E39FC7381}" type="parTrans" cxnId="{FA988ABD-6790-475A-8D55-5787F92701FB}">
      <dgm:prSet/>
      <dgm:spPr/>
      <dgm:t>
        <a:bodyPr/>
        <a:lstStyle/>
        <a:p>
          <a:endParaRPr lang="en-US"/>
        </a:p>
      </dgm:t>
    </dgm:pt>
    <dgm:pt modelId="{65A8F3B1-7886-4A08-AF7E-D692DE097BE4}" type="sibTrans" cxnId="{FA988ABD-6790-475A-8D55-5787F92701FB}">
      <dgm:prSet/>
      <dgm:spPr/>
      <dgm:t>
        <a:bodyPr/>
        <a:lstStyle/>
        <a:p>
          <a:endParaRPr lang="en-US"/>
        </a:p>
      </dgm:t>
    </dgm:pt>
    <dgm:pt modelId="{D594B048-744D-44AC-9B38-5C03F6B83B6E}">
      <dgm:prSet phldrT="[Text]"/>
      <dgm:spPr/>
      <dgm:t>
        <a:bodyPr/>
        <a:lstStyle/>
        <a:p>
          <a:r>
            <a:rPr lang="en-US"/>
            <a:t>ML-powered labeling</a:t>
          </a:r>
        </a:p>
      </dgm:t>
    </dgm:pt>
    <dgm:pt modelId="{8CE6A291-C3C7-4A5C-9631-8D92F4A6A9A3}" type="parTrans" cxnId="{17A9FD5A-6E76-463D-8071-F22D51921D1D}">
      <dgm:prSet/>
      <dgm:spPr/>
      <dgm:t>
        <a:bodyPr/>
        <a:lstStyle/>
        <a:p>
          <a:endParaRPr lang="en-US"/>
        </a:p>
      </dgm:t>
    </dgm:pt>
    <dgm:pt modelId="{55C650CB-1E7B-46B2-92CB-8D3D3BBB7315}" type="sibTrans" cxnId="{17A9FD5A-6E76-463D-8071-F22D51921D1D}">
      <dgm:prSet/>
      <dgm:spPr/>
      <dgm:t>
        <a:bodyPr/>
        <a:lstStyle/>
        <a:p>
          <a:endParaRPr lang="en-US"/>
        </a:p>
      </dgm:t>
    </dgm:pt>
    <dgm:pt modelId="{D463A41C-5DC6-47EA-97BC-1D46AB8EF507}">
      <dgm:prSet phldrT="[Text]"/>
      <dgm:spPr/>
      <dgm:t>
        <a:bodyPr/>
        <a:lstStyle/>
        <a:p>
          <a:r>
            <a:rPr lang="en-US"/>
            <a:t>Specialized, efficient labeling tools</a:t>
          </a:r>
        </a:p>
      </dgm:t>
    </dgm:pt>
    <dgm:pt modelId="{6B0FF35A-ECAD-48E8-A351-375AC9D84C74}" type="parTrans" cxnId="{E50427AF-A04E-45DD-8D63-F404C6809E28}">
      <dgm:prSet/>
      <dgm:spPr/>
      <dgm:t>
        <a:bodyPr/>
        <a:lstStyle/>
        <a:p>
          <a:endParaRPr lang="en-US"/>
        </a:p>
      </dgm:t>
    </dgm:pt>
    <dgm:pt modelId="{F6C18BC4-4803-44B7-B4E8-E668B3FFFEAC}" type="sibTrans" cxnId="{E50427AF-A04E-45DD-8D63-F404C6809E28}">
      <dgm:prSet/>
      <dgm:spPr/>
      <dgm:t>
        <a:bodyPr/>
        <a:lstStyle/>
        <a:p>
          <a:endParaRPr lang="en-US"/>
        </a:p>
      </dgm:t>
    </dgm:pt>
    <dgm:pt modelId="{AC872053-3A6C-439B-9C68-7A7F8FF4AC34}">
      <dgm:prSet phldrT="[Text]"/>
      <dgm:spPr/>
      <dgm:t>
        <a:bodyPr/>
        <a:lstStyle/>
        <a:p>
          <a:r>
            <a:rPr lang="en-US"/>
            <a:t>Images (Classification, Detection, and Segmentation)</a:t>
          </a:r>
        </a:p>
      </dgm:t>
    </dgm:pt>
    <dgm:pt modelId="{0FAE3154-D4FC-4F9C-9949-397A8B2A6120}" type="parTrans" cxnId="{400597F3-396A-44CE-88AA-7F78723C67FF}">
      <dgm:prSet/>
      <dgm:spPr/>
      <dgm:t>
        <a:bodyPr/>
        <a:lstStyle/>
        <a:p>
          <a:endParaRPr lang="en-US"/>
        </a:p>
      </dgm:t>
    </dgm:pt>
    <dgm:pt modelId="{0F400DE9-57E3-4DCE-B67A-FAB6B23D25CF}" type="sibTrans" cxnId="{400597F3-396A-44CE-88AA-7F78723C67FF}">
      <dgm:prSet/>
      <dgm:spPr/>
      <dgm:t>
        <a:bodyPr/>
        <a:lstStyle/>
        <a:p>
          <a:endParaRPr lang="en-US"/>
        </a:p>
      </dgm:t>
    </dgm:pt>
    <dgm:pt modelId="{626F272B-07C6-453A-A36C-F3A191DD528D}">
      <dgm:prSet phldrT="[Text]"/>
      <dgm:spPr/>
      <dgm:t>
        <a:bodyPr/>
        <a:lstStyle/>
        <a:p>
          <a:r>
            <a:rPr lang="en-US"/>
            <a:t>Text (Classification, Entity Detection)</a:t>
          </a:r>
        </a:p>
      </dgm:t>
    </dgm:pt>
    <dgm:pt modelId="{887525A8-BC6C-47F4-B5E5-C82F06A7D917}" type="parTrans" cxnId="{359796E3-8261-454F-ADE3-43699A204DF1}">
      <dgm:prSet/>
      <dgm:spPr/>
      <dgm:t>
        <a:bodyPr/>
        <a:lstStyle/>
        <a:p>
          <a:endParaRPr lang="en-US"/>
        </a:p>
      </dgm:t>
    </dgm:pt>
    <dgm:pt modelId="{D291A839-020A-45C1-B15D-A6EF89F5F9E7}" type="sibTrans" cxnId="{359796E3-8261-454F-ADE3-43699A204DF1}">
      <dgm:prSet/>
      <dgm:spPr/>
      <dgm:t>
        <a:bodyPr/>
        <a:lstStyle/>
        <a:p>
          <a:endParaRPr lang="en-US"/>
        </a:p>
      </dgm:t>
    </dgm:pt>
    <dgm:pt modelId="{D4D8B2EC-C455-422D-B265-11E934D8BE22}">
      <dgm:prSet phldrT="[Text]"/>
      <dgm:spPr/>
      <dgm:t>
        <a:bodyPr/>
        <a:lstStyle/>
        <a:p>
          <a:r>
            <a:rPr lang="en-US"/>
            <a:t>Privacy, Security, Compliance</a:t>
          </a:r>
        </a:p>
      </dgm:t>
    </dgm:pt>
    <dgm:pt modelId="{A8D3CFC1-C249-490A-BEA1-18FD4C262413}" type="parTrans" cxnId="{FCAE43C1-C141-4C9B-A5B1-1D8D2714BEBA}">
      <dgm:prSet/>
      <dgm:spPr/>
      <dgm:t>
        <a:bodyPr/>
        <a:lstStyle/>
        <a:p>
          <a:endParaRPr lang="en-US"/>
        </a:p>
      </dgm:t>
    </dgm:pt>
    <dgm:pt modelId="{F48B62E2-3231-4185-8851-7FCD9B0FDC5B}" type="sibTrans" cxnId="{FCAE43C1-C141-4C9B-A5B1-1D8D2714BEBA}">
      <dgm:prSet/>
      <dgm:spPr/>
      <dgm:t>
        <a:bodyPr/>
        <a:lstStyle/>
        <a:p>
          <a:endParaRPr lang="en-US"/>
        </a:p>
      </dgm:t>
    </dgm:pt>
    <dgm:pt modelId="{C64E51F2-53B6-46CA-B4DC-BC4FACDD1804}">
      <dgm:prSet phldrT="[Text]"/>
      <dgm:spPr/>
      <dgm:t>
        <a:bodyPr/>
        <a:lstStyle/>
        <a:p>
          <a:r>
            <a:rPr lang="en-US"/>
            <a:t>Data Isolation</a:t>
          </a:r>
        </a:p>
      </dgm:t>
    </dgm:pt>
    <dgm:pt modelId="{CA8BF6EE-0AF9-4AF9-9F7B-837DB526D43C}" type="parTrans" cxnId="{F442A4A6-60BE-4B0F-A44A-9CEDAD983177}">
      <dgm:prSet/>
      <dgm:spPr/>
      <dgm:t>
        <a:bodyPr/>
        <a:lstStyle/>
        <a:p>
          <a:endParaRPr lang="en-US"/>
        </a:p>
      </dgm:t>
    </dgm:pt>
    <dgm:pt modelId="{51C7BB7A-9778-4A8F-96BA-C51D72BCF259}" type="sibTrans" cxnId="{F442A4A6-60BE-4B0F-A44A-9CEDAD983177}">
      <dgm:prSet/>
      <dgm:spPr/>
      <dgm:t>
        <a:bodyPr/>
        <a:lstStyle/>
        <a:p>
          <a:endParaRPr lang="en-US"/>
        </a:p>
      </dgm:t>
    </dgm:pt>
    <dgm:pt modelId="{D2507C45-CE29-40EF-B6F1-E47EB3F5DB84}">
      <dgm:prSet phldrT="[Text]"/>
      <dgm:spPr/>
      <dgm:t>
        <a:bodyPr/>
        <a:lstStyle/>
        <a:p>
          <a:r>
            <a:rPr lang="en-US"/>
            <a:t>Smart workflows for human labelers</a:t>
          </a:r>
        </a:p>
      </dgm:t>
    </dgm:pt>
    <dgm:pt modelId="{995D28DF-D947-4669-ACDA-51BD4C530D6A}" type="parTrans" cxnId="{02469C6B-E1EB-4623-AF39-A79FA5B018B8}">
      <dgm:prSet/>
      <dgm:spPr/>
      <dgm:t>
        <a:bodyPr/>
        <a:lstStyle/>
        <a:p>
          <a:endParaRPr lang="en-US"/>
        </a:p>
      </dgm:t>
    </dgm:pt>
    <dgm:pt modelId="{76C9F796-5B16-4711-8B53-15D32A241B3D}" type="sibTrans" cxnId="{02469C6B-E1EB-4623-AF39-A79FA5B018B8}">
      <dgm:prSet/>
      <dgm:spPr/>
      <dgm:t>
        <a:bodyPr/>
        <a:lstStyle/>
        <a:p>
          <a:endParaRPr lang="en-US"/>
        </a:p>
      </dgm:t>
    </dgm:pt>
    <dgm:pt modelId="{4CEC220F-F461-4D84-A5C8-9092540EDAFD}">
      <dgm:prSet phldrT="[Text]"/>
      <dgm:spPr/>
      <dgm:t>
        <a:bodyPr/>
        <a:lstStyle/>
        <a:p>
          <a:r>
            <a:rPr lang="en-US"/>
            <a:t>Native to Azure ML</a:t>
          </a:r>
        </a:p>
      </dgm:t>
    </dgm:pt>
    <dgm:pt modelId="{53C83D4D-8FB0-415B-810B-EF38C9DFE0CB}" type="parTrans" cxnId="{3D6E2BBE-2954-4A81-9533-C81FDE0E0D48}">
      <dgm:prSet/>
      <dgm:spPr/>
      <dgm:t>
        <a:bodyPr/>
        <a:lstStyle/>
        <a:p>
          <a:endParaRPr lang="en-US"/>
        </a:p>
      </dgm:t>
    </dgm:pt>
    <dgm:pt modelId="{2F35A4EE-E8B0-40F4-B5F9-C80160F92808}" type="sibTrans" cxnId="{3D6E2BBE-2954-4A81-9533-C81FDE0E0D48}">
      <dgm:prSet/>
      <dgm:spPr/>
      <dgm:t>
        <a:bodyPr/>
        <a:lstStyle/>
        <a:p>
          <a:endParaRPr lang="en-US"/>
        </a:p>
      </dgm:t>
    </dgm:pt>
    <dgm:pt modelId="{B8A8EFD0-4B27-4D81-AC1F-560257B85E57}" type="pres">
      <dgm:prSet presAssocID="{ECCE3A8A-A4A8-4C1E-ADB2-1045DB8D5C93}" presName="diagram" presStyleCnt="0">
        <dgm:presLayoutVars>
          <dgm:chMax val="1"/>
          <dgm:dir/>
          <dgm:animLvl val="ctr"/>
          <dgm:resizeHandles val="exact"/>
        </dgm:presLayoutVars>
      </dgm:prSet>
      <dgm:spPr/>
    </dgm:pt>
    <dgm:pt modelId="{2F3DB402-746B-4071-9B55-E24C1BA1A296}" type="pres">
      <dgm:prSet presAssocID="{ECCE3A8A-A4A8-4C1E-ADB2-1045DB8D5C93}" presName="matrix" presStyleCnt="0"/>
      <dgm:spPr/>
    </dgm:pt>
    <dgm:pt modelId="{86E5BE35-D02E-40BF-86F1-012ECA5ED341}" type="pres">
      <dgm:prSet presAssocID="{ECCE3A8A-A4A8-4C1E-ADB2-1045DB8D5C93}" presName="tile1" presStyleLbl="node1" presStyleIdx="0" presStyleCnt="4" custLinFactNeighborX="-393"/>
      <dgm:spPr/>
    </dgm:pt>
    <dgm:pt modelId="{BAC8DB4A-1720-4735-9A20-D68C2690FDD9}" type="pres">
      <dgm:prSet presAssocID="{ECCE3A8A-A4A8-4C1E-ADB2-1045DB8D5C93}" presName="tile1text" presStyleLbl="node1" presStyleIdx="0" presStyleCnt="4">
        <dgm:presLayoutVars>
          <dgm:chMax val="0"/>
          <dgm:chPref val="0"/>
          <dgm:bulletEnabled val="1"/>
        </dgm:presLayoutVars>
      </dgm:prSet>
      <dgm:spPr/>
    </dgm:pt>
    <dgm:pt modelId="{08FE2D7D-B13D-4868-B87A-FA497086EE90}" type="pres">
      <dgm:prSet presAssocID="{ECCE3A8A-A4A8-4C1E-ADB2-1045DB8D5C93}" presName="tile2" presStyleLbl="node1" presStyleIdx="1" presStyleCnt="4"/>
      <dgm:spPr/>
    </dgm:pt>
    <dgm:pt modelId="{2A847414-77A5-4237-A261-A2992A15D2C6}" type="pres">
      <dgm:prSet presAssocID="{ECCE3A8A-A4A8-4C1E-ADB2-1045DB8D5C93}" presName="tile2text" presStyleLbl="node1" presStyleIdx="1" presStyleCnt="4">
        <dgm:presLayoutVars>
          <dgm:chMax val="0"/>
          <dgm:chPref val="0"/>
          <dgm:bulletEnabled val="1"/>
        </dgm:presLayoutVars>
      </dgm:prSet>
      <dgm:spPr/>
    </dgm:pt>
    <dgm:pt modelId="{B21D6434-D8C6-4D1A-B71E-F7CE8C7A1925}" type="pres">
      <dgm:prSet presAssocID="{ECCE3A8A-A4A8-4C1E-ADB2-1045DB8D5C93}" presName="tile3" presStyleLbl="node1" presStyleIdx="2" presStyleCnt="4"/>
      <dgm:spPr/>
    </dgm:pt>
    <dgm:pt modelId="{60F67307-033D-4C4C-845B-8F39A8D1B1F2}" type="pres">
      <dgm:prSet presAssocID="{ECCE3A8A-A4A8-4C1E-ADB2-1045DB8D5C93}" presName="tile3text" presStyleLbl="node1" presStyleIdx="2" presStyleCnt="4">
        <dgm:presLayoutVars>
          <dgm:chMax val="0"/>
          <dgm:chPref val="0"/>
          <dgm:bulletEnabled val="1"/>
        </dgm:presLayoutVars>
      </dgm:prSet>
      <dgm:spPr/>
    </dgm:pt>
    <dgm:pt modelId="{AA59467B-770A-45E6-80BC-E12486495DE0}" type="pres">
      <dgm:prSet presAssocID="{ECCE3A8A-A4A8-4C1E-ADB2-1045DB8D5C93}" presName="tile4" presStyleLbl="node1" presStyleIdx="3" presStyleCnt="4"/>
      <dgm:spPr/>
    </dgm:pt>
    <dgm:pt modelId="{0330C43B-D445-4BF1-BA3B-563DCCE79D1B}" type="pres">
      <dgm:prSet presAssocID="{ECCE3A8A-A4A8-4C1E-ADB2-1045DB8D5C93}" presName="tile4text" presStyleLbl="node1" presStyleIdx="3" presStyleCnt="4">
        <dgm:presLayoutVars>
          <dgm:chMax val="0"/>
          <dgm:chPref val="0"/>
          <dgm:bulletEnabled val="1"/>
        </dgm:presLayoutVars>
      </dgm:prSet>
      <dgm:spPr/>
    </dgm:pt>
    <dgm:pt modelId="{5DF37613-F8C7-47B8-A4A7-1E8716C0AA51}" type="pres">
      <dgm:prSet presAssocID="{ECCE3A8A-A4A8-4C1E-ADB2-1045DB8D5C93}" presName="centerTile" presStyleLbl="fgShp" presStyleIdx="0" presStyleCnt="1">
        <dgm:presLayoutVars>
          <dgm:chMax val="0"/>
          <dgm:chPref val="0"/>
        </dgm:presLayoutVars>
      </dgm:prSet>
      <dgm:spPr/>
    </dgm:pt>
  </dgm:ptLst>
  <dgm:cxnLst>
    <dgm:cxn modelId="{211B630C-B75A-4871-8CAC-8479EC8860D5}" type="presOf" srcId="{F4E534F1-0E5B-4388-95A2-C54A3D155C2C}" destId="{0330C43B-D445-4BF1-BA3B-563DCCE79D1B}" srcOrd="1" destOrd="0" presId="urn:microsoft.com/office/officeart/2005/8/layout/matrix1"/>
    <dgm:cxn modelId="{F8141614-2F1E-4364-AAC2-DDDCDF3F5219}" type="presOf" srcId="{9915D29B-B02B-4D93-8AB7-835E519FD8C1}" destId="{08FE2D7D-B13D-4868-B87A-FA497086EE90}" srcOrd="0" destOrd="0" presId="urn:microsoft.com/office/officeart/2005/8/layout/matrix1"/>
    <dgm:cxn modelId="{B20BFD21-39E2-4503-8009-C1990E0EA72A}" type="presOf" srcId="{626F272B-07C6-453A-A36C-F3A191DD528D}" destId="{60F67307-033D-4C4C-845B-8F39A8D1B1F2}" srcOrd="1" destOrd="2" presId="urn:microsoft.com/office/officeart/2005/8/layout/matrix1"/>
    <dgm:cxn modelId="{981B7E29-5C21-4639-AE39-8DE7D2FEFBE9}" srcId="{9F797BB7-5486-43A1-BA55-F9FCCF181134}" destId="{5BEB92E1-E9C6-4114-B97E-53B98E67C16F}" srcOrd="0" destOrd="0" parTransId="{DFCAE8FF-5F91-4A67-BDCA-2837754D4195}" sibTransId="{56B3D413-8143-4BE9-A825-47237793DD38}"/>
    <dgm:cxn modelId="{E69D9B2F-7090-4B2B-A021-EA3C16118538}" type="presOf" srcId="{AC872053-3A6C-439B-9C68-7A7F8FF4AC34}" destId="{60F67307-033D-4C4C-845B-8F39A8D1B1F2}" srcOrd="1" destOrd="1" presId="urn:microsoft.com/office/officeart/2005/8/layout/matrix1"/>
    <dgm:cxn modelId="{F721B95E-F508-4BCF-9513-A991D41D55E0}" srcId="{5BEB92E1-E9C6-4114-B97E-53B98E67C16F}" destId="{F70CF016-98FF-4F81-A5F0-AA2077708B49}" srcOrd="1" destOrd="0" parTransId="{9067B35D-D13F-46ED-80D0-CECC66C12B55}" sibTransId="{184F72BE-CDB8-4C9D-B38C-DFBED17773A6}"/>
    <dgm:cxn modelId="{CD0FF841-58B4-4C94-8F58-996C8D2554B5}" type="presOf" srcId="{AC872053-3A6C-439B-9C68-7A7F8FF4AC34}" destId="{B21D6434-D8C6-4D1A-B71E-F7CE8C7A1925}" srcOrd="0" destOrd="1" presId="urn:microsoft.com/office/officeart/2005/8/layout/matrix1"/>
    <dgm:cxn modelId="{A65E5863-CAF9-4926-A583-48DB5AF21BBF}" type="presOf" srcId="{D2507C45-CE29-40EF-B6F1-E47EB3F5DB84}" destId="{2A847414-77A5-4237-A261-A2992A15D2C6}" srcOrd="1" destOrd="2" presId="urn:microsoft.com/office/officeart/2005/8/layout/matrix1"/>
    <dgm:cxn modelId="{4ADBCE44-A4B0-4BAF-99AC-92D97F9FBA28}" srcId="{ECCE3A8A-A4A8-4C1E-ADB2-1045DB8D5C93}" destId="{9F797BB7-5486-43A1-BA55-F9FCCF181134}" srcOrd="0" destOrd="0" parTransId="{F29DD6DE-4B71-41AF-A70B-73E220FF63B7}" sibTransId="{AAFDF8F8-214F-45A6-8CC4-C4825FCAF760}"/>
    <dgm:cxn modelId="{02469C6B-E1EB-4623-AF39-A79FA5B018B8}" srcId="{9915D29B-B02B-4D93-8AB7-835E519FD8C1}" destId="{D2507C45-CE29-40EF-B6F1-E47EB3F5DB84}" srcOrd="1" destOrd="0" parTransId="{995D28DF-D947-4669-ACDA-51BD4C530D6A}" sibTransId="{76C9F796-5B16-4711-8B53-15D32A241B3D}"/>
    <dgm:cxn modelId="{EB421C4C-12A5-4C25-9DAF-933CAEED2071}" type="presOf" srcId="{5BEB92E1-E9C6-4114-B97E-53B98E67C16F}" destId="{BAC8DB4A-1720-4735-9A20-D68C2690FDD9}" srcOrd="1" destOrd="0" presId="urn:microsoft.com/office/officeart/2005/8/layout/matrix1"/>
    <dgm:cxn modelId="{DF47174D-DFCC-4C30-A387-2D7F66CAD9CE}" type="presOf" srcId="{D2507C45-CE29-40EF-B6F1-E47EB3F5DB84}" destId="{08FE2D7D-B13D-4868-B87A-FA497086EE90}" srcOrd="0" destOrd="2" presId="urn:microsoft.com/office/officeart/2005/8/layout/matrix1"/>
    <dgm:cxn modelId="{C4255A6D-77A7-40E0-BCA6-E5D9D602A0F3}" type="presOf" srcId="{F4E534F1-0E5B-4388-95A2-C54A3D155C2C}" destId="{AA59467B-770A-45E6-80BC-E12486495DE0}" srcOrd="0" destOrd="0" presId="urn:microsoft.com/office/officeart/2005/8/layout/matrix1"/>
    <dgm:cxn modelId="{D4F95F6F-7C77-4743-8998-A5A756BDA533}" type="presOf" srcId="{A25294CF-76D9-4C3B-B32E-494340EFF4F5}" destId="{BAC8DB4A-1720-4735-9A20-D68C2690FDD9}" srcOrd="1" destOrd="3" presId="urn:microsoft.com/office/officeart/2005/8/layout/matrix1"/>
    <dgm:cxn modelId="{1B285552-3263-4256-886A-2AB53219CFE9}" type="presOf" srcId="{32903802-D00F-4A0F-A899-FFF463D9A539}" destId="{B21D6434-D8C6-4D1A-B71E-F7CE8C7A1925}" srcOrd="0" destOrd="0" presId="urn:microsoft.com/office/officeart/2005/8/layout/matrix1"/>
    <dgm:cxn modelId="{20149674-3D39-41D0-988D-CC7D5C3C6A03}" type="presOf" srcId="{626F272B-07C6-453A-A36C-F3A191DD528D}" destId="{B21D6434-D8C6-4D1A-B71E-F7CE8C7A1925}" srcOrd="0" destOrd="2" presId="urn:microsoft.com/office/officeart/2005/8/layout/matrix1"/>
    <dgm:cxn modelId="{07665156-F421-4827-B892-4EAD58E24317}" type="presOf" srcId="{D4D8B2EC-C455-422D-B265-11E934D8BE22}" destId="{AA59467B-770A-45E6-80BC-E12486495DE0}" srcOrd="0" destOrd="2" presId="urn:microsoft.com/office/officeart/2005/8/layout/matrix1"/>
    <dgm:cxn modelId="{17A9FD5A-6E76-463D-8071-F22D51921D1D}" srcId="{9915D29B-B02B-4D93-8AB7-835E519FD8C1}" destId="{D594B048-744D-44AC-9B38-5C03F6B83B6E}" srcOrd="0" destOrd="0" parTransId="{8CE6A291-C3C7-4A5C-9631-8D92F4A6A9A3}" sibTransId="{55C650CB-1E7B-46B2-92CB-8D3D3BBB7315}"/>
    <dgm:cxn modelId="{B667F983-18B9-420C-BCF9-3704984076AD}" srcId="{9F797BB7-5486-43A1-BA55-F9FCCF181134}" destId="{9915D29B-B02B-4D93-8AB7-835E519FD8C1}" srcOrd="1" destOrd="0" parTransId="{887FF3CE-8099-44D5-8AFD-97AAEEA860A1}" sibTransId="{69FFDEF4-4213-45DC-9B99-C0639CB1D015}"/>
    <dgm:cxn modelId="{21680D8D-FE73-48B9-89A6-D86F2C41F676}" type="presOf" srcId="{9915D29B-B02B-4D93-8AB7-835E519FD8C1}" destId="{2A847414-77A5-4237-A261-A2992A15D2C6}" srcOrd="1" destOrd="0" presId="urn:microsoft.com/office/officeart/2005/8/layout/matrix1"/>
    <dgm:cxn modelId="{52120F98-0D48-4D45-B24F-9A6B5C7AC83D}" type="presOf" srcId="{D594B048-744D-44AC-9B38-5C03F6B83B6E}" destId="{2A847414-77A5-4237-A261-A2992A15D2C6}" srcOrd="1" destOrd="1" presId="urn:microsoft.com/office/officeart/2005/8/layout/matrix1"/>
    <dgm:cxn modelId="{9FFB68A1-217C-4A86-829E-42415BA10EC7}" type="presOf" srcId="{4CEC220F-F461-4D84-A5C8-9092540EDAFD}" destId="{0330C43B-D445-4BF1-BA3B-563DCCE79D1B}" srcOrd="1" destOrd="3" presId="urn:microsoft.com/office/officeart/2005/8/layout/matrix1"/>
    <dgm:cxn modelId="{18BC74A3-AB69-47BD-B0FC-F305CBA347F6}" type="presOf" srcId="{D463A41C-5DC6-47EA-97BC-1D46AB8EF507}" destId="{2A847414-77A5-4237-A261-A2992A15D2C6}" srcOrd="1" destOrd="3" presId="urn:microsoft.com/office/officeart/2005/8/layout/matrix1"/>
    <dgm:cxn modelId="{B86A6EA4-7C33-43FE-8B38-3B4D98680ABB}" type="presOf" srcId="{ECCE3A8A-A4A8-4C1E-ADB2-1045DB8D5C93}" destId="{B8A8EFD0-4B27-4D81-AC1F-560257B85E57}" srcOrd="0" destOrd="0" presId="urn:microsoft.com/office/officeart/2005/8/layout/matrix1"/>
    <dgm:cxn modelId="{F442A4A6-60BE-4B0F-A44A-9CEDAD983177}" srcId="{F4E534F1-0E5B-4388-95A2-C54A3D155C2C}" destId="{C64E51F2-53B6-46CA-B4DC-BC4FACDD1804}" srcOrd="0" destOrd="0" parTransId="{CA8BF6EE-0AF9-4AF9-9F7B-837DB526D43C}" sibTransId="{51C7BB7A-9778-4A8F-96BA-C51D72BCF259}"/>
    <dgm:cxn modelId="{0EBF45AD-941E-4414-B2FA-90448A3CFAC9}" type="presOf" srcId="{F70CF016-98FF-4F81-A5F0-AA2077708B49}" destId="{BAC8DB4A-1720-4735-9A20-D68C2690FDD9}" srcOrd="1" destOrd="2" presId="urn:microsoft.com/office/officeart/2005/8/layout/matrix1"/>
    <dgm:cxn modelId="{99C3EEAD-9254-4749-8E3C-F1C176E13372}" type="presOf" srcId="{C64E51F2-53B6-46CA-B4DC-BC4FACDD1804}" destId="{AA59467B-770A-45E6-80BC-E12486495DE0}" srcOrd="0" destOrd="1" presId="urn:microsoft.com/office/officeart/2005/8/layout/matrix1"/>
    <dgm:cxn modelId="{E50427AF-A04E-45DD-8D63-F404C6809E28}" srcId="{9915D29B-B02B-4D93-8AB7-835E519FD8C1}" destId="{D463A41C-5DC6-47EA-97BC-1D46AB8EF507}" srcOrd="2" destOrd="0" parTransId="{6B0FF35A-ECAD-48E8-A351-375AC9D84C74}" sibTransId="{F6C18BC4-4803-44B7-B4E8-E668B3FFFEAC}"/>
    <dgm:cxn modelId="{4CD68FB2-99AF-4B4D-8FC8-0786EBE1A1F6}" type="presOf" srcId="{A25294CF-76D9-4C3B-B32E-494340EFF4F5}" destId="{86E5BE35-D02E-40BF-86F1-012ECA5ED341}" srcOrd="0" destOrd="3" presId="urn:microsoft.com/office/officeart/2005/8/layout/matrix1"/>
    <dgm:cxn modelId="{4F2FBFB8-5C45-4049-A918-5AA98F872BD5}" srcId="{5BEB92E1-E9C6-4114-B97E-53B98E67C16F}" destId="{6FEA6A0A-1C55-499E-8DFE-3E853004E3A4}" srcOrd="0" destOrd="0" parTransId="{4CCA739D-DB0A-4519-A12A-3315572DF2C3}" sibTransId="{447C4DBC-8E68-4E16-A7F1-41287C1C818B}"/>
    <dgm:cxn modelId="{FA988ABD-6790-475A-8D55-5787F92701FB}" srcId="{5BEB92E1-E9C6-4114-B97E-53B98E67C16F}" destId="{A25294CF-76D9-4C3B-B32E-494340EFF4F5}" srcOrd="2" destOrd="0" parTransId="{23407F79-A7BA-424D-BC7F-007E39FC7381}" sibTransId="{65A8F3B1-7886-4A08-AF7E-D692DE097BE4}"/>
    <dgm:cxn modelId="{3D6E2BBE-2954-4A81-9533-C81FDE0E0D48}" srcId="{F4E534F1-0E5B-4388-95A2-C54A3D155C2C}" destId="{4CEC220F-F461-4D84-A5C8-9092540EDAFD}" srcOrd="2" destOrd="0" parTransId="{53C83D4D-8FB0-415B-810B-EF38C9DFE0CB}" sibTransId="{2F35A4EE-E8B0-40F4-B5F9-C80160F92808}"/>
    <dgm:cxn modelId="{372EB2C0-3248-4D3B-8EC8-DD0456F800A6}" type="presOf" srcId="{4CEC220F-F461-4D84-A5C8-9092540EDAFD}" destId="{AA59467B-770A-45E6-80BC-E12486495DE0}" srcOrd="0" destOrd="3" presId="urn:microsoft.com/office/officeart/2005/8/layout/matrix1"/>
    <dgm:cxn modelId="{FCAE43C1-C141-4C9B-A5B1-1D8D2714BEBA}" srcId="{F4E534F1-0E5B-4388-95A2-C54A3D155C2C}" destId="{D4D8B2EC-C455-422D-B265-11E934D8BE22}" srcOrd="1" destOrd="0" parTransId="{A8D3CFC1-C249-490A-BEA1-18FD4C262413}" sibTransId="{F48B62E2-3231-4185-8851-7FCD9B0FDC5B}"/>
    <dgm:cxn modelId="{A7913BC5-3B10-4286-A295-513133FADB26}" type="presOf" srcId="{9F797BB7-5486-43A1-BA55-F9FCCF181134}" destId="{5DF37613-F8C7-47B8-A4A7-1E8716C0AA51}" srcOrd="0" destOrd="0" presId="urn:microsoft.com/office/officeart/2005/8/layout/matrix1"/>
    <dgm:cxn modelId="{020D3CC5-6D7C-4646-9DCA-7F89BBE03423}" type="presOf" srcId="{D594B048-744D-44AC-9B38-5C03F6B83B6E}" destId="{08FE2D7D-B13D-4868-B87A-FA497086EE90}" srcOrd="0" destOrd="1" presId="urn:microsoft.com/office/officeart/2005/8/layout/matrix1"/>
    <dgm:cxn modelId="{1F1AEAC7-FC52-49D2-BB42-B84A53D893E5}" type="presOf" srcId="{D463A41C-5DC6-47EA-97BC-1D46AB8EF507}" destId="{08FE2D7D-B13D-4868-B87A-FA497086EE90}" srcOrd="0" destOrd="3" presId="urn:microsoft.com/office/officeart/2005/8/layout/matrix1"/>
    <dgm:cxn modelId="{0D3A74C9-573C-4789-B1E6-67AFC899E260}" srcId="{9F797BB7-5486-43A1-BA55-F9FCCF181134}" destId="{F4E534F1-0E5B-4388-95A2-C54A3D155C2C}" srcOrd="3" destOrd="0" parTransId="{5CAC208A-38DA-4057-9952-4128B88AC878}" sibTransId="{15C7F374-CD51-4F19-A4C5-CE1F9EC21DD9}"/>
    <dgm:cxn modelId="{C4FD8BD7-398F-46E0-95F3-24EF22B9915F}" type="presOf" srcId="{5BEB92E1-E9C6-4114-B97E-53B98E67C16F}" destId="{86E5BE35-D02E-40BF-86F1-012ECA5ED341}" srcOrd="0" destOrd="0" presId="urn:microsoft.com/office/officeart/2005/8/layout/matrix1"/>
    <dgm:cxn modelId="{4A0FE0DB-6ED9-4EFB-A329-64D4DEA6CE57}" type="presOf" srcId="{6FEA6A0A-1C55-499E-8DFE-3E853004E3A4}" destId="{BAC8DB4A-1720-4735-9A20-D68C2690FDD9}" srcOrd="1" destOrd="1" presId="urn:microsoft.com/office/officeart/2005/8/layout/matrix1"/>
    <dgm:cxn modelId="{2A1B5FDD-CB38-492D-9B32-FFF9FDABAD11}" type="presOf" srcId="{6FEA6A0A-1C55-499E-8DFE-3E853004E3A4}" destId="{86E5BE35-D02E-40BF-86F1-012ECA5ED341}" srcOrd="0" destOrd="1" presId="urn:microsoft.com/office/officeart/2005/8/layout/matrix1"/>
    <dgm:cxn modelId="{359796E3-8261-454F-ADE3-43699A204DF1}" srcId="{32903802-D00F-4A0F-A899-FFF463D9A539}" destId="{626F272B-07C6-453A-A36C-F3A191DD528D}" srcOrd="1" destOrd="0" parTransId="{887525A8-BC6C-47F4-B5E5-C82F06A7D917}" sibTransId="{D291A839-020A-45C1-B15D-A6EF89F5F9E7}"/>
    <dgm:cxn modelId="{17292AE8-AA70-4D88-953B-6602BFF635CD}" type="presOf" srcId="{F70CF016-98FF-4F81-A5F0-AA2077708B49}" destId="{86E5BE35-D02E-40BF-86F1-012ECA5ED341}" srcOrd="0" destOrd="2" presId="urn:microsoft.com/office/officeart/2005/8/layout/matrix1"/>
    <dgm:cxn modelId="{E196F0E8-4DCB-4012-BC8C-822255D1E88C}" type="presOf" srcId="{D4D8B2EC-C455-422D-B265-11E934D8BE22}" destId="{0330C43B-D445-4BF1-BA3B-563DCCE79D1B}" srcOrd="1" destOrd="2" presId="urn:microsoft.com/office/officeart/2005/8/layout/matrix1"/>
    <dgm:cxn modelId="{CBC1C8EF-BD7F-40AF-B472-3DD241AF5DFD}" srcId="{9F797BB7-5486-43A1-BA55-F9FCCF181134}" destId="{32903802-D00F-4A0F-A899-FFF463D9A539}" srcOrd="2" destOrd="0" parTransId="{66F567D3-AA6F-4560-8BE3-BDE1938896B3}" sibTransId="{C834C6AF-9143-4600-8904-A8238FEE4BD9}"/>
    <dgm:cxn modelId="{400597F3-396A-44CE-88AA-7F78723C67FF}" srcId="{32903802-D00F-4A0F-A899-FFF463D9A539}" destId="{AC872053-3A6C-439B-9C68-7A7F8FF4AC34}" srcOrd="0" destOrd="0" parTransId="{0FAE3154-D4FC-4F9C-9949-397A8B2A6120}" sibTransId="{0F400DE9-57E3-4DCE-B67A-FAB6B23D25CF}"/>
    <dgm:cxn modelId="{5867BAF3-254F-4610-9A61-5A7D9A8EAE56}" type="presOf" srcId="{C64E51F2-53B6-46CA-B4DC-BC4FACDD1804}" destId="{0330C43B-D445-4BF1-BA3B-563DCCE79D1B}" srcOrd="1" destOrd="1" presId="urn:microsoft.com/office/officeart/2005/8/layout/matrix1"/>
    <dgm:cxn modelId="{73216FFA-7C9A-4014-BC2F-D397C48AB6A4}" type="presOf" srcId="{32903802-D00F-4A0F-A899-FFF463D9A539}" destId="{60F67307-033D-4C4C-845B-8F39A8D1B1F2}" srcOrd="1" destOrd="0" presId="urn:microsoft.com/office/officeart/2005/8/layout/matrix1"/>
    <dgm:cxn modelId="{288C7002-414B-4F97-8879-721D7CDB6A54}" type="presParOf" srcId="{B8A8EFD0-4B27-4D81-AC1F-560257B85E57}" destId="{2F3DB402-746B-4071-9B55-E24C1BA1A296}" srcOrd="0" destOrd="0" presId="urn:microsoft.com/office/officeart/2005/8/layout/matrix1"/>
    <dgm:cxn modelId="{5DF2BF02-484B-4A1E-B4A8-B9DF51F80CA8}" type="presParOf" srcId="{2F3DB402-746B-4071-9B55-E24C1BA1A296}" destId="{86E5BE35-D02E-40BF-86F1-012ECA5ED341}" srcOrd="0" destOrd="0" presId="urn:microsoft.com/office/officeart/2005/8/layout/matrix1"/>
    <dgm:cxn modelId="{58EB00CC-E962-44FE-A202-C8DC5AA7D46F}" type="presParOf" srcId="{2F3DB402-746B-4071-9B55-E24C1BA1A296}" destId="{BAC8DB4A-1720-4735-9A20-D68C2690FDD9}" srcOrd="1" destOrd="0" presId="urn:microsoft.com/office/officeart/2005/8/layout/matrix1"/>
    <dgm:cxn modelId="{7B19D6EB-FBB4-4052-B1F3-427138ACC577}" type="presParOf" srcId="{2F3DB402-746B-4071-9B55-E24C1BA1A296}" destId="{08FE2D7D-B13D-4868-B87A-FA497086EE90}" srcOrd="2" destOrd="0" presId="urn:microsoft.com/office/officeart/2005/8/layout/matrix1"/>
    <dgm:cxn modelId="{38627480-EBED-4F29-ACE1-068624F95FC5}" type="presParOf" srcId="{2F3DB402-746B-4071-9B55-E24C1BA1A296}" destId="{2A847414-77A5-4237-A261-A2992A15D2C6}" srcOrd="3" destOrd="0" presId="urn:microsoft.com/office/officeart/2005/8/layout/matrix1"/>
    <dgm:cxn modelId="{0223EA97-7A7C-4238-8DA0-346E4633B3A5}" type="presParOf" srcId="{2F3DB402-746B-4071-9B55-E24C1BA1A296}" destId="{B21D6434-D8C6-4D1A-B71E-F7CE8C7A1925}" srcOrd="4" destOrd="0" presId="urn:microsoft.com/office/officeart/2005/8/layout/matrix1"/>
    <dgm:cxn modelId="{35965226-4723-4B2D-89F3-9D00D86096D5}" type="presParOf" srcId="{2F3DB402-746B-4071-9B55-E24C1BA1A296}" destId="{60F67307-033D-4C4C-845B-8F39A8D1B1F2}" srcOrd="5" destOrd="0" presId="urn:microsoft.com/office/officeart/2005/8/layout/matrix1"/>
    <dgm:cxn modelId="{32660B74-DD72-48DC-AF6B-5E92C6FB3B58}" type="presParOf" srcId="{2F3DB402-746B-4071-9B55-E24C1BA1A296}" destId="{AA59467B-770A-45E6-80BC-E12486495DE0}" srcOrd="6" destOrd="0" presId="urn:microsoft.com/office/officeart/2005/8/layout/matrix1"/>
    <dgm:cxn modelId="{DB6DF4F2-EBB6-420D-9CA2-3F79638F99EF}" type="presParOf" srcId="{2F3DB402-746B-4071-9B55-E24C1BA1A296}" destId="{0330C43B-D445-4BF1-BA3B-563DCCE79D1B}" srcOrd="7" destOrd="0" presId="urn:microsoft.com/office/officeart/2005/8/layout/matrix1"/>
    <dgm:cxn modelId="{D4657865-34C7-4041-BFF7-B5099F266E7A}" type="presParOf" srcId="{B8A8EFD0-4B27-4D81-AC1F-560257B85E57}" destId="{5DF37613-F8C7-47B8-A4A7-1E8716C0AA51}"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F58DC-C60C-4337-BF47-0803D0ECD91B}">
      <dsp:nvSpPr>
        <dsp:cNvPr id="0" name=""/>
        <dsp:cNvSpPr/>
      </dsp:nvSpPr>
      <dsp:spPr>
        <a:xfrm>
          <a:off x="0" y="0"/>
          <a:ext cx="1864197" cy="2971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Data</a:t>
          </a:r>
        </a:p>
      </dsp:txBody>
      <dsp:txXfrm>
        <a:off x="0" y="0"/>
        <a:ext cx="1864197" cy="891540"/>
      </dsp:txXfrm>
    </dsp:sp>
    <dsp:sp modelId="{E2D49B11-71E7-4121-8B70-9BA7CB1E4EF8}">
      <dsp:nvSpPr>
        <dsp:cNvPr id="0" name=""/>
        <dsp:cNvSpPr/>
      </dsp:nvSpPr>
      <dsp:spPr>
        <a:xfrm>
          <a:off x="191732" y="892410"/>
          <a:ext cx="1491358" cy="8960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Volume of Data</a:t>
          </a:r>
        </a:p>
      </dsp:txBody>
      <dsp:txXfrm>
        <a:off x="217976" y="918654"/>
        <a:ext cx="1438870" cy="843550"/>
      </dsp:txXfrm>
    </dsp:sp>
    <dsp:sp modelId="{8CEBEF80-87FE-450F-890C-37DE6760285B}">
      <dsp:nvSpPr>
        <dsp:cNvPr id="0" name=""/>
        <dsp:cNvSpPr/>
      </dsp:nvSpPr>
      <dsp:spPr>
        <a:xfrm>
          <a:off x="191732" y="1926301"/>
          <a:ext cx="1491358" cy="8960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Data movement</a:t>
          </a:r>
        </a:p>
      </dsp:txBody>
      <dsp:txXfrm>
        <a:off x="217976" y="1952545"/>
        <a:ext cx="1438870" cy="843550"/>
      </dsp:txXfrm>
    </dsp:sp>
    <dsp:sp modelId="{0527B20B-D666-468E-9847-B23BB7A22195}">
      <dsp:nvSpPr>
        <dsp:cNvPr id="0" name=""/>
        <dsp:cNvSpPr/>
      </dsp:nvSpPr>
      <dsp:spPr>
        <a:xfrm>
          <a:off x="2009324" y="0"/>
          <a:ext cx="1864197" cy="2971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Tooling</a:t>
          </a:r>
        </a:p>
      </dsp:txBody>
      <dsp:txXfrm>
        <a:off x="2009324" y="0"/>
        <a:ext cx="1864197" cy="891540"/>
      </dsp:txXfrm>
    </dsp:sp>
    <dsp:sp modelId="{DCEB727B-96B3-4CF2-8D3F-5A8AF0ED6585}">
      <dsp:nvSpPr>
        <dsp:cNvPr id="0" name=""/>
        <dsp:cNvSpPr/>
      </dsp:nvSpPr>
      <dsp:spPr>
        <a:xfrm>
          <a:off x="2195744" y="891540"/>
          <a:ext cx="1491358" cy="193167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Requires labeling tools </a:t>
          </a:r>
        </a:p>
      </dsp:txBody>
      <dsp:txXfrm>
        <a:off x="2239424" y="935220"/>
        <a:ext cx="1403998" cy="1844310"/>
      </dsp:txXfrm>
    </dsp:sp>
    <dsp:sp modelId="{30F4F4BA-5D6E-4863-B9F2-7E1DE50BE382}">
      <dsp:nvSpPr>
        <dsp:cNvPr id="0" name=""/>
        <dsp:cNvSpPr/>
      </dsp:nvSpPr>
      <dsp:spPr>
        <a:xfrm>
          <a:off x="4013337" y="0"/>
          <a:ext cx="1864197" cy="2971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Workflow</a:t>
          </a:r>
        </a:p>
      </dsp:txBody>
      <dsp:txXfrm>
        <a:off x="4013337" y="0"/>
        <a:ext cx="1864197" cy="891540"/>
      </dsp:txXfrm>
    </dsp:sp>
    <dsp:sp modelId="{3CD99E95-1689-416F-89CA-370B0291323D}">
      <dsp:nvSpPr>
        <dsp:cNvPr id="0" name=""/>
        <dsp:cNvSpPr/>
      </dsp:nvSpPr>
      <dsp:spPr>
        <a:xfrm>
          <a:off x="4199756" y="892410"/>
          <a:ext cx="1491358" cy="8960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Need to iterate</a:t>
          </a:r>
        </a:p>
      </dsp:txBody>
      <dsp:txXfrm>
        <a:off x="4226000" y="918654"/>
        <a:ext cx="1438870" cy="843550"/>
      </dsp:txXfrm>
    </dsp:sp>
    <dsp:sp modelId="{D0A4E168-DD1F-43EF-A96D-9703AF55A8CF}">
      <dsp:nvSpPr>
        <dsp:cNvPr id="0" name=""/>
        <dsp:cNvSpPr/>
      </dsp:nvSpPr>
      <dsp:spPr>
        <a:xfrm>
          <a:off x="4199756" y="1926301"/>
          <a:ext cx="1491358" cy="8960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Distribution of labeling tasks</a:t>
          </a:r>
        </a:p>
      </dsp:txBody>
      <dsp:txXfrm>
        <a:off x="4226000" y="1952545"/>
        <a:ext cx="1438870" cy="843550"/>
      </dsp:txXfrm>
    </dsp:sp>
    <dsp:sp modelId="{72CE15BD-5D0B-4710-88AF-DF8118C8C535}">
      <dsp:nvSpPr>
        <dsp:cNvPr id="0" name=""/>
        <dsp:cNvSpPr/>
      </dsp:nvSpPr>
      <dsp:spPr>
        <a:xfrm>
          <a:off x="6017349" y="0"/>
          <a:ext cx="1864197" cy="2971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Project Management</a:t>
          </a:r>
        </a:p>
      </dsp:txBody>
      <dsp:txXfrm>
        <a:off x="6017349" y="0"/>
        <a:ext cx="1864197" cy="891540"/>
      </dsp:txXfrm>
    </dsp:sp>
    <dsp:sp modelId="{1511FD15-6E5C-4098-9195-1B2E89E2054C}">
      <dsp:nvSpPr>
        <dsp:cNvPr id="0" name=""/>
        <dsp:cNvSpPr/>
      </dsp:nvSpPr>
      <dsp:spPr>
        <a:xfrm>
          <a:off x="6203769" y="891793"/>
          <a:ext cx="1491358" cy="5838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Quality Control</a:t>
          </a:r>
        </a:p>
        <a:p>
          <a:pPr marL="0" lvl="0" indent="0" algn="ctr" defTabSz="577850">
            <a:lnSpc>
              <a:spcPct val="90000"/>
            </a:lnSpc>
            <a:spcBef>
              <a:spcPct val="0"/>
            </a:spcBef>
            <a:spcAft>
              <a:spcPct val="35000"/>
            </a:spcAft>
            <a:buNone/>
          </a:pPr>
          <a:r>
            <a:rPr lang="en-US" sz="1300" kern="1200" dirty="0"/>
            <a:t>(human bias)</a:t>
          </a:r>
        </a:p>
      </dsp:txBody>
      <dsp:txXfrm>
        <a:off x="6220869" y="908893"/>
        <a:ext cx="1457158" cy="549639"/>
      </dsp:txXfrm>
    </dsp:sp>
    <dsp:sp modelId="{47DDB0F1-6D59-4873-88CF-8A6E24BB57A8}">
      <dsp:nvSpPr>
        <dsp:cNvPr id="0" name=""/>
        <dsp:cNvSpPr/>
      </dsp:nvSpPr>
      <dsp:spPr>
        <a:xfrm>
          <a:off x="6203769" y="1565455"/>
          <a:ext cx="1491358" cy="5838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Rate of labeling </a:t>
          </a:r>
        </a:p>
      </dsp:txBody>
      <dsp:txXfrm>
        <a:off x="6220869" y="1582555"/>
        <a:ext cx="1457158" cy="549639"/>
      </dsp:txXfrm>
    </dsp:sp>
    <dsp:sp modelId="{AC49C0BA-3721-4BCE-B036-E33EAFC94723}">
      <dsp:nvSpPr>
        <dsp:cNvPr id="0" name=""/>
        <dsp:cNvSpPr/>
      </dsp:nvSpPr>
      <dsp:spPr>
        <a:xfrm>
          <a:off x="6203769" y="2239116"/>
          <a:ext cx="1491358" cy="583839"/>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dirty="0"/>
            <a:t>Cost concerns</a:t>
          </a:r>
        </a:p>
      </dsp:txBody>
      <dsp:txXfrm>
        <a:off x="6220869" y="2256216"/>
        <a:ext cx="1457158" cy="549639"/>
      </dsp:txXfrm>
    </dsp:sp>
    <dsp:sp modelId="{9FDE6DB7-7D31-4D2E-BC52-5B949074F03C}">
      <dsp:nvSpPr>
        <dsp:cNvPr id="0" name=""/>
        <dsp:cNvSpPr/>
      </dsp:nvSpPr>
      <dsp:spPr>
        <a:xfrm>
          <a:off x="8021361" y="0"/>
          <a:ext cx="1864197" cy="2971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Fundamentals</a:t>
          </a:r>
        </a:p>
      </dsp:txBody>
      <dsp:txXfrm>
        <a:off x="8021361" y="0"/>
        <a:ext cx="1864197" cy="891540"/>
      </dsp:txXfrm>
    </dsp:sp>
    <dsp:sp modelId="{9A020F19-E179-4F6D-A0D4-11855E91611B}">
      <dsp:nvSpPr>
        <dsp:cNvPr id="0" name=""/>
        <dsp:cNvSpPr/>
      </dsp:nvSpPr>
      <dsp:spPr>
        <a:xfrm>
          <a:off x="8207781" y="892410"/>
          <a:ext cx="1491358" cy="8960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a:t>Security</a:t>
          </a:r>
        </a:p>
      </dsp:txBody>
      <dsp:txXfrm>
        <a:off x="8234025" y="918654"/>
        <a:ext cx="1438870" cy="843550"/>
      </dsp:txXfrm>
    </dsp:sp>
    <dsp:sp modelId="{3C750E2A-2EEB-428B-8883-9116DE114589}">
      <dsp:nvSpPr>
        <dsp:cNvPr id="0" name=""/>
        <dsp:cNvSpPr/>
      </dsp:nvSpPr>
      <dsp:spPr>
        <a:xfrm>
          <a:off x="8207781" y="1926301"/>
          <a:ext cx="1491358" cy="8960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marL="0" lvl="0" indent="0" algn="ctr" defTabSz="577850">
            <a:lnSpc>
              <a:spcPct val="90000"/>
            </a:lnSpc>
            <a:spcBef>
              <a:spcPct val="0"/>
            </a:spcBef>
            <a:spcAft>
              <a:spcPct val="35000"/>
            </a:spcAft>
            <a:buNone/>
          </a:pPr>
          <a:r>
            <a:rPr lang="en-US" sz="1300" kern="1200"/>
            <a:t>Privacy</a:t>
          </a:r>
        </a:p>
      </dsp:txBody>
      <dsp:txXfrm>
        <a:off x="8234025" y="1952545"/>
        <a:ext cx="1438870" cy="843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C7E23-8C80-4F58-BF88-6AA68F9ED222}">
      <dsp:nvSpPr>
        <dsp:cNvPr id="0" name=""/>
        <dsp:cNvSpPr/>
      </dsp:nvSpPr>
      <dsp:spPr>
        <a:xfrm>
          <a:off x="4842" y="396857"/>
          <a:ext cx="2117083" cy="127025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Create dataset</a:t>
          </a:r>
        </a:p>
      </dsp:txBody>
      <dsp:txXfrm>
        <a:off x="42046" y="434061"/>
        <a:ext cx="2042675" cy="1195842"/>
      </dsp:txXfrm>
    </dsp:sp>
    <dsp:sp modelId="{0B8C19BC-43BB-49F0-81D5-05F2B27FCC54}">
      <dsp:nvSpPr>
        <dsp:cNvPr id="0" name=""/>
        <dsp:cNvSpPr/>
      </dsp:nvSpPr>
      <dsp:spPr>
        <a:xfrm>
          <a:off x="2308229" y="769464"/>
          <a:ext cx="448821" cy="525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308229" y="874471"/>
        <a:ext cx="314175" cy="315022"/>
      </dsp:txXfrm>
    </dsp:sp>
    <dsp:sp modelId="{DEBF82A6-5AA9-4834-9C50-DDE83819FD2E}">
      <dsp:nvSpPr>
        <dsp:cNvPr id="0" name=""/>
        <dsp:cNvSpPr/>
      </dsp:nvSpPr>
      <dsp:spPr>
        <a:xfrm>
          <a:off x="2968759" y="396857"/>
          <a:ext cx="2117083" cy="127025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Create a labeling project</a:t>
          </a:r>
        </a:p>
      </dsp:txBody>
      <dsp:txXfrm>
        <a:off x="3005963" y="434061"/>
        <a:ext cx="2042675" cy="1195842"/>
      </dsp:txXfrm>
    </dsp:sp>
    <dsp:sp modelId="{6AE05F93-618C-41A4-A224-66B191DE453A}">
      <dsp:nvSpPr>
        <dsp:cNvPr id="0" name=""/>
        <dsp:cNvSpPr/>
      </dsp:nvSpPr>
      <dsp:spPr>
        <a:xfrm>
          <a:off x="5272146" y="769464"/>
          <a:ext cx="448821" cy="525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272146" y="874471"/>
        <a:ext cx="314175" cy="315022"/>
      </dsp:txXfrm>
    </dsp:sp>
    <dsp:sp modelId="{3AB7B651-AED5-48BC-95FA-7234182E07FE}">
      <dsp:nvSpPr>
        <dsp:cNvPr id="0" name=""/>
        <dsp:cNvSpPr/>
      </dsp:nvSpPr>
      <dsp:spPr>
        <a:xfrm>
          <a:off x="5932676" y="396857"/>
          <a:ext cx="2117083" cy="127025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Label data by self</a:t>
          </a:r>
        </a:p>
      </dsp:txBody>
      <dsp:txXfrm>
        <a:off x="5969880" y="434061"/>
        <a:ext cx="2042675" cy="1195842"/>
      </dsp:txXfrm>
    </dsp:sp>
    <dsp:sp modelId="{6BBE4EDF-F685-4037-A7B4-0001460990D4}">
      <dsp:nvSpPr>
        <dsp:cNvPr id="0" name=""/>
        <dsp:cNvSpPr/>
      </dsp:nvSpPr>
      <dsp:spPr>
        <a:xfrm>
          <a:off x="8236063" y="769464"/>
          <a:ext cx="448821" cy="525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236063" y="874471"/>
        <a:ext cx="314175" cy="315022"/>
      </dsp:txXfrm>
    </dsp:sp>
    <dsp:sp modelId="{E1473C84-1FF4-492A-9738-C752504274A8}">
      <dsp:nvSpPr>
        <dsp:cNvPr id="0" name=""/>
        <dsp:cNvSpPr/>
      </dsp:nvSpPr>
      <dsp:spPr>
        <a:xfrm>
          <a:off x="8896594" y="396857"/>
          <a:ext cx="2117083" cy="127025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Add labelers</a:t>
          </a:r>
        </a:p>
      </dsp:txBody>
      <dsp:txXfrm>
        <a:off x="8933798" y="434061"/>
        <a:ext cx="2042675" cy="1195842"/>
      </dsp:txXfrm>
    </dsp:sp>
    <dsp:sp modelId="{67A87195-9BCB-467B-ACC1-4A9F5128F3DF}">
      <dsp:nvSpPr>
        <dsp:cNvPr id="0" name=""/>
        <dsp:cNvSpPr/>
      </dsp:nvSpPr>
      <dsp:spPr>
        <a:xfrm rot="5400000">
          <a:off x="9730725" y="1815304"/>
          <a:ext cx="448821" cy="525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9797625" y="1853411"/>
        <a:ext cx="315022" cy="314175"/>
      </dsp:txXfrm>
    </dsp:sp>
    <dsp:sp modelId="{26EAC1FD-0BA7-492A-BD29-522023AC11A1}">
      <dsp:nvSpPr>
        <dsp:cNvPr id="0" name=""/>
        <dsp:cNvSpPr/>
      </dsp:nvSpPr>
      <dsp:spPr>
        <a:xfrm>
          <a:off x="8896594" y="2513941"/>
          <a:ext cx="2117083" cy="127025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Labeling by other labelers</a:t>
          </a:r>
        </a:p>
      </dsp:txBody>
      <dsp:txXfrm>
        <a:off x="8933798" y="2551145"/>
        <a:ext cx="2042675" cy="1195842"/>
      </dsp:txXfrm>
    </dsp:sp>
    <dsp:sp modelId="{52722577-9958-4BD3-AB4C-A79F9292D693}">
      <dsp:nvSpPr>
        <dsp:cNvPr id="0" name=""/>
        <dsp:cNvSpPr/>
      </dsp:nvSpPr>
      <dsp:spPr>
        <a:xfrm rot="10800000">
          <a:off x="8261468" y="2886548"/>
          <a:ext cx="448821" cy="525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8396114" y="2991555"/>
        <a:ext cx="314175" cy="315022"/>
      </dsp:txXfrm>
    </dsp:sp>
    <dsp:sp modelId="{A1812AB4-EC69-4742-9F53-7F7ABBCAD340}">
      <dsp:nvSpPr>
        <dsp:cNvPr id="0" name=""/>
        <dsp:cNvSpPr/>
      </dsp:nvSpPr>
      <dsp:spPr>
        <a:xfrm>
          <a:off x="5932676" y="2513941"/>
          <a:ext cx="2117083" cy="127025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Check quality of labels</a:t>
          </a:r>
        </a:p>
      </dsp:txBody>
      <dsp:txXfrm>
        <a:off x="5969880" y="2551145"/>
        <a:ext cx="2042675" cy="1195842"/>
      </dsp:txXfrm>
    </dsp:sp>
    <dsp:sp modelId="{32D43153-37F9-469F-AE86-8B1336EE8767}">
      <dsp:nvSpPr>
        <dsp:cNvPr id="0" name=""/>
        <dsp:cNvSpPr/>
      </dsp:nvSpPr>
      <dsp:spPr>
        <a:xfrm rot="10800000">
          <a:off x="5297551" y="2886548"/>
          <a:ext cx="448821" cy="525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5432197" y="2991555"/>
        <a:ext cx="314175" cy="315022"/>
      </dsp:txXfrm>
    </dsp:sp>
    <dsp:sp modelId="{D1101B24-7FA5-4816-85C7-5F72F4555C80}">
      <dsp:nvSpPr>
        <dsp:cNvPr id="0" name=""/>
        <dsp:cNvSpPr/>
      </dsp:nvSpPr>
      <dsp:spPr>
        <a:xfrm>
          <a:off x="2968759" y="2513941"/>
          <a:ext cx="2117083" cy="127025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Export labels as AML dataset</a:t>
          </a:r>
        </a:p>
      </dsp:txBody>
      <dsp:txXfrm>
        <a:off x="3005963" y="2551145"/>
        <a:ext cx="2042675" cy="1195842"/>
      </dsp:txXfrm>
    </dsp:sp>
    <dsp:sp modelId="{0B63FC75-9105-4D35-9E97-BBC4520DC548}">
      <dsp:nvSpPr>
        <dsp:cNvPr id="0" name=""/>
        <dsp:cNvSpPr/>
      </dsp:nvSpPr>
      <dsp:spPr>
        <a:xfrm rot="10800000">
          <a:off x="2333634" y="2886548"/>
          <a:ext cx="448821" cy="5250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2468280" y="2991555"/>
        <a:ext cx="314175" cy="315022"/>
      </dsp:txXfrm>
    </dsp:sp>
    <dsp:sp modelId="{5F862A77-C7A7-4530-A7E0-2BAC2624F624}">
      <dsp:nvSpPr>
        <dsp:cNvPr id="0" name=""/>
        <dsp:cNvSpPr/>
      </dsp:nvSpPr>
      <dsp:spPr>
        <a:xfrm>
          <a:off x="4842" y="2513941"/>
          <a:ext cx="2117083" cy="127025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Use labels to train a model</a:t>
          </a:r>
        </a:p>
      </dsp:txBody>
      <dsp:txXfrm>
        <a:off x="42046" y="2551145"/>
        <a:ext cx="2042675" cy="1195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5BE35-D02E-40BF-86F1-012ECA5ED341}">
      <dsp:nvSpPr>
        <dsp:cNvPr id="0" name=""/>
        <dsp:cNvSpPr/>
      </dsp:nvSpPr>
      <dsp:spPr>
        <a:xfrm rot="16200000">
          <a:off x="1063095" y="-1063095"/>
          <a:ext cx="2687108" cy="4813299"/>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t" anchorCtr="0">
          <a:noAutofit/>
        </a:bodyPr>
        <a:lstStyle/>
        <a:p>
          <a:pPr marL="0" lvl="0" indent="0" algn="l" defTabSz="1244600">
            <a:lnSpc>
              <a:spcPct val="90000"/>
            </a:lnSpc>
            <a:spcBef>
              <a:spcPct val="0"/>
            </a:spcBef>
            <a:spcAft>
              <a:spcPct val="35000"/>
            </a:spcAft>
            <a:buNone/>
          </a:pPr>
          <a:r>
            <a:rPr lang="en-US" sz="2800" kern="1200"/>
            <a:t>Goals</a:t>
          </a:r>
        </a:p>
        <a:p>
          <a:pPr marL="228600" lvl="1" indent="-228600" algn="l" defTabSz="977900">
            <a:lnSpc>
              <a:spcPct val="90000"/>
            </a:lnSpc>
            <a:spcBef>
              <a:spcPct val="0"/>
            </a:spcBef>
            <a:spcAft>
              <a:spcPct val="15000"/>
            </a:spcAft>
            <a:buChar char="•"/>
          </a:pPr>
          <a:r>
            <a:rPr lang="en-US" sz="2200" kern="1200"/>
            <a:t>High-accuracy labels</a:t>
          </a:r>
        </a:p>
        <a:p>
          <a:pPr marL="228600" lvl="1" indent="-228600" algn="l" defTabSz="977900">
            <a:lnSpc>
              <a:spcPct val="90000"/>
            </a:lnSpc>
            <a:spcBef>
              <a:spcPct val="0"/>
            </a:spcBef>
            <a:spcAft>
              <a:spcPct val="15000"/>
            </a:spcAft>
            <a:buChar char="•"/>
          </a:pPr>
          <a:r>
            <a:rPr lang="en-US" sz="2200" kern="1200"/>
            <a:t>Quick turnaround time</a:t>
          </a:r>
        </a:p>
        <a:p>
          <a:pPr marL="228600" lvl="1" indent="-228600" algn="l" defTabSz="977900">
            <a:lnSpc>
              <a:spcPct val="90000"/>
            </a:lnSpc>
            <a:spcBef>
              <a:spcPct val="0"/>
            </a:spcBef>
            <a:spcAft>
              <a:spcPct val="15000"/>
            </a:spcAft>
            <a:buChar char="•"/>
          </a:pPr>
          <a:r>
            <a:rPr lang="en-US" sz="2200" kern="1200"/>
            <a:t>Cost effectiveness</a:t>
          </a:r>
        </a:p>
      </dsp:txBody>
      <dsp:txXfrm rot="5400000">
        <a:off x="0" y="0"/>
        <a:ext cx="4813299" cy="2015331"/>
      </dsp:txXfrm>
    </dsp:sp>
    <dsp:sp modelId="{08FE2D7D-B13D-4868-B87A-FA497086EE90}">
      <dsp:nvSpPr>
        <dsp:cNvPr id="0" name=""/>
        <dsp:cNvSpPr/>
      </dsp:nvSpPr>
      <dsp:spPr>
        <a:xfrm>
          <a:off x="4813299" y="0"/>
          <a:ext cx="4813299" cy="2687108"/>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t" anchorCtr="0">
          <a:noAutofit/>
        </a:bodyPr>
        <a:lstStyle/>
        <a:p>
          <a:pPr marL="0" lvl="0" indent="0" algn="l" defTabSz="1244600">
            <a:lnSpc>
              <a:spcPct val="90000"/>
            </a:lnSpc>
            <a:spcBef>
              <a:spcPct val="0"/>
            </a:spcBef>
            <a:spcAft>
              <a:spcPct val="35000"/>
            </a:spcAft>
            <a:buNone/>
          </a:pPr>
          <a:r>
            <a:rPr lang="en-US" sz="2800" kern="1200"/>
            <a:t>Approach</a:t>
          </a:r>
        </a:p>
        <a:p>
          <a:pPr marL="228600" lvl="1" indent="-228600" algn="l" defTabSz="977900">
            <a:lnSpc>
              <a:spcPct val="90000"/>
            </a:lnSpc>
            <a:spcBef>
              <a:spcPct val="0"/>
            </a:spcBef>
            <a:spcAft>
              <a:spcPct val="15000"/>
            </a:spcAft>
            <a:buChar char="•"/>
          </a:pPr>
          <a:r>
            <a:rPr lang="en-US" sz="2200" kern="1200"/>
            <a:t>ML-powered labeling</a:t>
          </a:r>
        </a:p>
        <a:p>
          <a:pPr marL="228600" lvl="1" indent="-228600" algn="l" defTabSz="977900">
            <a:lnSpc>
              <a:spcPct val="90000"/>
            </a:lnSpc>
            <a:spcBef>
              <a:spcPct val="0"/>
            </a:spcBef>
            <a:spcAft>
              <a:spcPct val="15000"/>
            </a:spcAft>
            <a:buChar char="•"/>
          </a:pPr>
          <a:r>
            <a:rPr lang="en-US" sz="2200" kern="1200"/>
            <a:t>Smart workflows for human labelers</a:t>
          </a:r>
        </a:p>
        <a:p>
          <a:pPr marL="228600" lvl="1" indent="-228600" algn="l" defTabSz="977900">
            <a:lnSpc>
              <a:spcPct val="90000"/>
            </a:lnSpc>
            <a:spcBef>
              <a:spcPct val="0"/>
            </a:spcBef>
            <a:spcAft>
              <a:spcPct val="15000"/>
            </a:spcAft>
            <a:buChar char="•"/>
          </a:pPr>
          <a:r>
            <a:rPr lang="en-US" sz="2200" kern="1200"/>
            <a:t>Specialized, efficient labeling tools</a:t>
          </a:r>
        </a:p>
      </dsp:txBody>
      <dsp:txXfrm>
        <a:off x="4813299" y="0"/>
        <a:ext cx="4813299" cy="2015331"/>
      </dsp:txXfrm>
    </dsp:sp>
    <dsp:sp modelId="{B21D6434-D8C6-4D1A-B71E-F7CE8C7A1925}">
      <dsp:nvSpPr>
        <dsp:cNvPr id="0" name=""/>
        <dsp:cNvSpPr/>
      </dsp:nvSpPr>
      <dsp:spPr>
        <a:xfrm rot="10800000">
          <a:off x="0" y="2687108"/>
          <a:ext cx="4813299" cy="2687108"/>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t" anchorCtr="0">
          <a:noAutofit/>
        </a:bodyPr>
        <a:lstStyle/>
        <a:p>
          <a:pPr marL="0" lvl="0" indent="0" algn="l" defTabSz="1244600">
            <a:lnSpc>
              <a:spcPct val="90000"/>
            </a:lnSpc>
            <a:spcBef>
              <a:spcPct val="0"/>
            </a:spcBef>
            <a:spcAft>
              <a:spcPct val="35000"/>
            </a:spcAft>
            <a:buNone/>
          </a:pPr>
          <a:r>
            <a:rPr lang="en-US" sz="2800" kern="1200"/>
            <a:t>Priorities</a:t>
          </a:r>
        </a:p>
        <a:p>
          <a:pPr marL="228600" lvl="1" indent="-228600" algn="l" defTabSz="977900">
            <a:lnSpc>
              <a:spcPct val="90000"/>
            </a:lnSpc>
            <a:spcBef>
              <a:spcPct val="0"/>
            </a:spcBef>
            <a:spcAft>
              <a:spcPct val="15000"/>
            </a:spcAft>
            <a:buChar char="•"/>
          </a:pPr>
          <a:r>
            <a:rPr lang="en-US" sz="2200" kern="1200"/>
            <a:t>Images (Classification, Detection, and Segmentation)</a:t>
          </a:r>
        </a:p>
        <a:p>
          <a:pPr marL="228600" lvl="1" indent="-228600" algn="l" defTabSz="977900">
            <a:lnSpc>
              <a:spcPct val="90000"/>
            </a:lnSpc>
            <a:spcBef>
              <a:spcPct val="0"/>
            </a:spcBef>
            <a:spcAft>
              <a:spcPct val="15000"/>
            </a:spcAft>
            <a:buChar char="•"/>
          </a:pPr>
          <a:r>
            <a:rPr lang="en-US" sz="2200" kern="1200"/>
            <a:t>Text (Classification, Entity Detection)</a:t>
          </a:r>
        </a:p>
      </dsp:txBody>
      <dsp:txXfrm rot="10800000">
        <a:off x="0" y="3358885"/>
        <a:ext cx="4813299" cy="2015331"/>
      </dsp:txXfrm>
    </dsp:sp>
    <dsp:sp modelId="{AA59467B-770A-45E6-80BC-E12486495DE0}">
      <dsp:nvSpPr>
        <dsp:cNvPr id="0" name=""/>
        <dsp:cNvSpPr/>
      </dsp:nvSpPr>
      <dsp:spPr>
        <a:xfrm rot="5400000">
          <a:off x="5876395" y="1624012"/>
          <a:ext cx="2687108" cy="4813299"/>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t" anchorCtr="0">
          <a:noAutofit/>
        </a:bodyPr>
        <a:lstStyle/>
        <a:p>
          <a:pPr marL="0" lvl="0" indent="0" algn="l" defTabSz="1244600">
            <a:lnSpc>
              <a:spcPct val="90000"/>
            </a:lnSpc>
            <a:spcBef>
              <a:spcPct val="0"/>
            </a:spcBef>
            <a:spcAft>
              <a:spcPct val="35000"/>
            </a:spcAft>
            <a:buNone/>
          </a:pPr>
          <a:r>
            <a:rPr lang="en-US" sz="2800" kern="1200"/>
            <a:t>Fundamentals</a:t>
          </a:r>
        </a:p>
        <a:p>
          <a:pPr marL="228600" lvl="1" indent="-228600" algn="l" defTabSz="977900">
            <a:lnSpc>
              <a:spcPct val="90000"/>
            </a:lnSpc>
            <a:spcBef>
              <a:spcPct val="0"/>
            </a:spcBef>
            <a:spcAft>
              <a:spcPct val="15000"/>
            </a:spcAft>
            <a:buChar char="•"/>
          </a:pPr>
          <a:r>
            <a:rPr lang="en-US" sz="2200" kern="1200"/>
            <a:t>Data Isolation</a:t>
          </a:r>
        </a:p>
        <a:p>
          <a:pPr marL="228600" lvl="1" indent="-228600" algn="l" defTabSz="977900">
            <a:lnSpc>
              <a:spcPct val="90000"/>
            </a:lnSpc>
            <a:spcBef>
              <a:spcPct val="0"/>
            </a:spcBef>
            <a:spcAft>
              <a:spcPct val="15000"/>
            </a:spcAft>
            <a:buChar char="•"/>
          </a:pPr>
          <a:r>
            <a:rPr lang="en-US" sz="2200" kern="1200"/>
            <a:t>Privacy, Security, Compliance</a:t>
          </a:r>
        </a:p>
        <a:p>
          <a:pPr marL="228600" lvl="1" indent="-228600" algn="l" defTabSz="977900">
            <a:lnSpc>
              <a:spcPct val="90000"/>
            </a:lnSpc>
            <a:spcBef>
              <a:spcPct val="0"/>
            </a:spcBef>
            <a:spcAft>
              <a:spcPct val="15000"/>
            </a:spcAft>
            <a:buChar char="•"/>
          </a:pPr>
          <a:r>
            <a:rPr lang="en-US" sz="2200" kern="1200"/>
            <a:t>Native to Azure ML</a:t>
          </a:r>
        </a:p>
      </dsp:txBody>
      <dsp:txXfrm rot="-5400000">
        <a:off x="4813299" y="3358885"/>
        <a:ext cx="4813299" cy="2015331"/>
      </dsp:txXfrm>
    </dsp:sp>
    <dsp:sp modelId="{5DF37613-F8C7-47B8-A4A7-1E8716C0AA51}">
      <dsp:nvSpPr>
        <dsp:cNvPr id="0" name=""/>
        <dsp:cNvSpPr/>
      </dsp:nvSpPr>
      <dsp:spPr>
        <a:xfrm>
          <a:off x="3369309" y="2015331"/>
          <a:ext cx="2887979" cy="1343554"/>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Data Labeling Service</a:t>
          </a:r>
        </a:p>
      </dsp:txBody>
      <dsp:txXfrm>
        <a:off x="3434896" y="2080918"/>
        <a:ext cx="2756805" cy="121238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95160-FDDB-40D6-9129-2E4FA691CA0F}"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915A8-BD15-4AF6-8977-FA62A034357C}" type="slidenum">
              <a:rPr lang="en-US" smtClean="0"/>
              <a:t>‹#›</a:t>
            </a:fld>
            <a:endParaRPr lang="en-US"/>
          </a:p>
        </p:txBody>
      </p:sp>
    </p:spTree>
    <p:extLst>
      <p:ext uri="{BB962C8B-B14F-4D97-AF65-F5344CB8AC3E}">
        <p14:creationId xmlns:p14="http://schemas.microsoft.com/office/powerpoint/2010/main" val="3068824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high level this is how it works: you have unlabeled data. There is a task creator component that creates tasks for human labelers. Human labelers Pick the task and start labeling so you get label data this thing continues and of course you are free to export the labels if you want . however we do something more interesting once we have a certain number of label data available we train a machine learning model in the background and use the output of the model in various ways initially you can expect that the quality of the model will not be good but still it's usable we can use the output of the model to cluster the data points together. at this point we start giving clustered tasks to labelers and they start seeing very similar images coming together the idea here is to reduce the cognitive load or context switching for them that able to do a better and faster labeling job.</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70830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Efficiency and Cost effectiveness are at the top of our mind when we are building the Data Labeling service. At high level, we are solving these challenges using a three-pronged approach – ML powered Labeling, Smart Workflows, and Intelligent and Efficient Tools for labeling tasks.</a:t>
            </a:r>
          </a:p>
          <a:p>
            <a:endParaRPr lang="en-US" dirty="0"/>
          </a:p>
          <a:p>
            <a:r>
              <a:rPr lang="en-US" b="1" dirty="0"/>
              <a:t>ML Powered Labeling:</a:t>
            </a:r>
          </a:p>
          <a:p>
            <a:r>
              <a:rPr lang="en-US" b="0" dirty="0"/>
              <a:t>As human beings start labeling data, we train a machine learning model, using the data labeled so far, to assist in the labeling process. The model is used to score all the unlabeled data. The model is frequently updated as more and more data is manually labeled. The output of the evaluation is used in the following manner. </a:t>
            </a:r>
          </a:p>
          <a:p>
            <a:endParaRPr lang="en-US" b="0" dirty="0"/>
          </a:p>
          <a:p>
            <a:pPr marL="285750" indent="-285750">
              <a:buFont typeface="Arial" panose="020B0604020202020204" pitchFamily="34" charset="0"/>
              <a:buChar char="•"/>
            </a:pPr>
            <a:r>
              <a:rPr lang="en-US" dirty="0"/>
              <a:t>Active Learning: We identify the records on which to seek human labels first. These are the records that are likely to give the highest bang for the buck in the process.</a:t>
            </a:r>
          </a:p>
          <a:p>
            <a:pPr marL="285750" indent="-285750">
              <a:buFont typeface="Arial" panose="020B0604020202020204" pitchFamily="34" charset="0"/>
              <a:buChar char="•"/>
            </a:pPr>
            <a:r>
              <a:rPr lang="en-US" dirty="0"/>
              <a:t>Auto-labeling: If the confidence of the model is very high on a data point, we can optionally automatically label that data point.</a:t>
            </a:r>
          </a:p>
          <a:p>
            <a:pPr marL="285750" indent="-285750">
              <a:buFont typeface="Arial" panose="020B0604020202020204" pitchFamily="34" charset="0"/>
              <a:buChar char="•"/>
            </a:pPr>
            <a:r>
              <a:rPr lang="en-US" dirty="0"/>
              <a:t>Assisted labeling: If the confidence of the model is high, but not high enough for auto-labeling, we label the data and then send for human review. This approach expedites the labeling process in certain domains.</a:t>
            </a:r>
          </a:p>
          <a:p>
            <a:pPr marL="285750" indent="-285750">
              <a:buFont typeface="Arial" panose="020B0604020202020204" pitchFamily="34" charset="0"/>
              <a:buChar char="•"/>
            </a:pPr>
            <a:endParaRPr lang="en-US" dirty="0"/>
          </a:p>
          <a:p>
            <a:r>
              <a:rPr lang="en-US" b="1" dirty="0"/>
              <a:t>Smart Workflows:</a:t>
            </a:r>
          </a:p>
          <a:p>
            <a:pPr marL="285750" indent="-285750">
              <a:buFont typeface="Arial" panose="020B0604020202020204" pitchFamily="34" charset="0"/>
              <a:buChar char="•"/>
            </a:pPr>
            <a:r>
              <a:rPr lang="en-US" dirty="0"/>
              <a:t>Agile task execution: We allow iterative creation, tweaking, and execution of labeling tasks in a project as opposed to one monolithic labeling task. A project manager can monitor and review the quality as the projects proceed.</a:t>
            </a:r>
          </a:p>
          <a:p>
            <a:pPr marL="285750" indent="-285750">
              <a:buFont typeface="Arial" panose="020B0604020202020204" pitchFamily="34" charset="0"/>
              <a:buChar char="•"/>
            </a:pPr>
            <a:r>
              <a:rPr lang="en-US" dirty="0"/>
              <a:t>Multiple labelers per project: Multiple people can work on the labeling task in parallel.</a:t>
            </a:r>
          </a:p>
          <a:p>
            <a:pPr marL="285750" indent="-285750">
              <a:buFont typeface="Arial" panose="020B0604020202020204" pitchFamily="34" charset="0"/>
              <a:buChar char="•"/>
            </a:pPr>
            <a:r>
              <a:rPr lang="en-US" dirty="0"/>
              <a:t>Multiple labelers per label: We allow sending the same labeling task to multiple people in order to remove bias.</a:t>
            </a:r>
          </a:p>
          <a:p>
            <a:pPr marL="285750" indent="-285750">
              <a:buFont typeface="Arial" panose="020B0604020202020204" pitchFamily="34" charset="0"/>
              <a:buChar char="•"/>
            </a:pPr>
            <a:r>
              <a:rPr lang="en-US" dirty="0"/>
              <a:t>Intelligent task distribution and label merging: When multiple people label the task, expectedly they get slightly different results. We use various approached depending on the domain to merge those labels.</a:t>
            </a:r>
          </a:p>
          <a:p>
            <a:pPr marL="0" indent="0">
              <a:buFont typeface="Arial" panose="020B0604020202020204" pitchFamily="34" charset="0"/>
              <a:buNone/>
            </a:pPr>
            <a:endParaRPr lang="en-US" dirty="0"/>
          </a:p>
          <a:p>
            <a:r>
              <a:rPr lang="en-US" b="1" dirty="0"/>
              <a:t>Intelligent Tooling:</a:t>
            </a:r>
          </a:p>
          <a:p>
            <a:pPr marL="285750" indent="-285750">
              <a:buFont typeface="Arial" panose="020B0604020202020204" pitchFamily="34" charset="0"/>
              <a:buChar char="•"/>
            </a:pPr>
            <a:r>
              <a:rPr lang="en-US" dirty="0"/>
              <a:t>Specialized labeling tools for different tasks: Giving dedicated tools for each labeling task improves the quality and efficiency of labeling. We spend a lot of time fine tuning the tools for efficiency.</a:t>
            </a:r>
          </a:p>
          <a:p>
            <a:pPr marL="285750" indent="-285750">
              <a:buFont typeface="Arial" panose="020B0604020202020204" pitchFamily="34" charset="0"/>
              <a:buChar char="•"/>
            </a:pPr>
            <a:r>
              <a:rPr lang="en-US" dirty="0"/>
              <a:t>Quality control and two-way feedback in tool: We can communicate feedback from labeler to project manager and vice versa.</a:t>
            </a:r>
          </a:p>
          <a:p>
            <a:pPr marL="285750" indent="-285750">
              <a:buFont typeface="Arial" panose="020B0604020202020204" pitchFamily="34" charset="0"/>
              <a:buChar char="•"/>
            </a:pPr>
            <a:r>
              <a:rPr lang="en-US" dirty="0"/>
              <a:t>We are working to use AI in the labeling task to reduce errors while labeling.</a:t>
            </a:r>
          </a:p>
          <a:p>
            <a:endParaRPr lang="en-US" dirty="0"/>
          </a:p>
        </p:txBody>
      </p:sp>
      <p:sp>
        <p:nvSpPr>
          <p:cNvPr id="4" name="Slide Number Placeholder 3"/>
          <p:cNvSpPr>
            <a:spLocks noGrp="1"/>
          </p:cNvSpPr>
          <p:nvPr>
            <p:ph type="sldNum" sz="quarter" idx="5"/>
          </p:nvPr>
        </p:nvSpPr>
        <p:spPr/>
        <p:txBody>
          <a:bodyPr/>
          <a:lstStyle/>
          <a:p>
            <a:fld id="{26B915A8-BD15-4AF6-8977-FA62A034357C}" type="slidenum">
              <a:rPr lang="en-US" smtClean="0"/>
              <a:t>6</a:t>
            </a:fld>
            <a:endParaRPr lang="en-US"/>
          </a:p>
        </p:txBody>
      </p:sp>
    </p:spTree>
    <p:extLst>
      <p:ext uri="{BB962C8B-B14F-4D97-AF65-F5344CB8AC3E}">
        <p14:creationId xmlns:p14="http://schemas.microsoft.com/office/powerpoint/2010/main" val="353411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panose="020B0502040204020203" pitchFamily="34" charset="0"/>
                <a:ea typeface="+mn-ea"/>
                <a:cs typeface="+mn-cs"/>
              </a:rPr>
              <a:t>So let's look at these challenges and how Azure data labeling helps you solve these challenges.  </a:t>
            </a:r>
          </a:p>
          <a:p>
            <a:r>
              <a:rPr lang="en-US" sz="882" kern="1200" dirty="0">
                <a:solidFill>
                  <a:schemeClr val="tx1"/>
                </a:solidFill>
                <a:effectLst/>
                <a:latin typeface="Segoe UI" panose="020B0502040204020203" pitchFamily="34" charset="0"/>
                <a:ea typeface="+mn-ea"/>
                <a:cs typeface="+mn-cs"/>
              </a:rPr>
              <a:t>First is about data. If you have huge amount of data you want to avoid moving the data around and still make it available to people to do labeling. </a:t>
            </a:r>
          </a:p>
          <a:p>
            <a:r>
              <a:rPr lang="en-US" sz="882" kern="1200" dirty="0">
                <a:solidFill>
                  <a:schemeClr val="tx1"/>
                </a:solidFill>
                <a:effectLst/>
                <a:latin typeface="Segoe UI" panose="020B0502040204020203" pitchFamily="34" charset="0"/>
                <a:ea typeface="+mn-ea"/>
                <a:cs typeface="+mn-cs"/>
              </a:rPr>
              <a:t>second you need a multi user labeling tool that will allow multiple people to work in parallel to do data labeling. </a:t>
            </a:r>
          </a:p>
          <a:p>
            <a:r>
              <a:rPr lang="en-US" sz="882" kern="1200" dirty="0">
                <a:solidFill>
                  <a:schemeClr val="tx1"/>
                </a:solidFill>
                <a:effectLst/>
                <a:latin typeface="Segoe UI" panose="020B0502040204020203" pitchFamily="34" charset="0"/>
                <a:ea typeface="+mn-ea"/>
                <a:cs typeface="+mn-cs"/>
              </a:rPr>
              <a:t>Third, the workflow: you need to distribute the task among people so that they can work in parallel on different data points. Also, keep in mind that data labeling can often be iterative. </a:t>
            </a:r>
          </a:p>
          <a:p>
            <a:r>
              <a:rPr lang="en-US" sz="882" kern="1200" dirty="0">
                <a:solidFill>
                  <a:schemeClr val="tx1"/>
                </a:solidFill>
                <a:effectLst/>
                <a:latin typeface="Segoe UI" panose="020B0502040204020203" pitchFamily="34" charset="0"/>
                <a:ea typeface="+mn-ea"/>
                <a:cs typeface="+mn-cs"/>
              </a:rPr>
              <a:t>Depending on the volume of the data and the number of people involved labeling can become a project management problem where you need to optimize on cost, time and quality. Quality control is extremely important because poor quality labels mean poor models. </a:t>
            </a:r>
          </a:p>
          <a:p>
            <a:r>
              <a:rPr lang="en-US" sz="882" kern="1200" dirty="0">
                <a:solidFill>
                  <a:schemeClr val="tx1"/>
                </a:solidFill>
                <a:effectLst/>
                <a:latin typeface="Segoe UI" panose="020B0502040204020203" pitchFamily="34" charset="0"/>
                <a:ea typeface="+mn-ea"/>
                <a:cs typeface="+mn-cs"/>
              </a:rPr>
              <a:t>Finally, you want to do your data labeling without compromising on fundamentals that is privacy and security. Many of you might be working on sensitive projects.</a:t>
            </a:r>
          </a:p>
          <a:p>
            <a:r>
              <a:rPr lang="en-US" sz="882" kern="1200" dirty="0">
                <a:solidFill>
                  <a:schemeClr val="tx1"/>
                </a:solidFill>
                <a:effectLst/>
                <a:latin typeface="Segoe UI" panose="020B0502040204020203" pitchFamily="34" charset="0"/>
                <a:ea typeface="+mn-ea"/>
                <a:cs typeface="+mn-cs"/>
              </a:rPr>
              <a:t>(</a:t>
            </a:r>
            <a:r>
              <a:rPr lang="en-US" sz="882" kern="1200" dirty="0" err="1">
                <a:solidFill>
                  <a:schemeClr val="tx1"/>
                </a:solidFill>
                <a:effectLst/>
                <a:latin typeface="Segoe UI" panose="020B0502040204020203" pitchFamily="34" charset="0"/>
                <a:ea typeface="+mn-ea"/>
                <a:cs typeface="+mn-cs"/>
              </a:rPr>
              <a:t>Soln</a:t>
            </a:r>
            <a:r>
              <a:rPr lang="en-US" sz="882" kern="1200" dirty="0">
                <a:solidFill>
                  <a:schemeClr val="tx1"/>
                </a:solidFill>
                <a:effectLst/>
                <a:latin typeface="Segoe UI" panose="020B0502040204020203" pitchFamily="34" charset="0"/>
                <a:ea typeface="+mn-ea"/>
                <a:cs typeface="+mn-cs"/>
              </a:rPr>
              <a:t>)</a:t>
            </a:r>
          </a:p>
          <a:p>
            <a:r>
              <a:rPr lang="en-US" sz="882" kern="1200" dirty="0">
                <a:solidFill>
                  <a:schemeClr val="tx1"/>
                </a:solidFill>
                <a:effectLst/>
                <a:latin typeface="Segoe UI" panose="020B0502040204020203" pitchFamily="34" charset="0"/>
                <a:ea typeface="+mn-ea"/>
                <a:cs typeface="+mn-cs"/>
              </a:rPr>
              <a:t>Azure ML data labeling integrates with datasets. It consumes a dataset and after labeling it produces a dataset. You get all the benefits that come with the datasets. </a:t>
            </a:r>
          </a:p>
          <a:p>
            <a:r>
              <a:rPr lang="en-US" sz="882" kern="1200" dirty="0">
                <a:solidFill>
                  <a:schemeClr val="tx1"/>
                </a:solidFill>
                <a:effectLst/>
                <a:latin typeface="Segoe UI" panose="020B0502040204020203" pitchFamily="34" charset="0"/>
                <a:ea typeface="+mn-ea"/>
                <a:cs typeface="+mn-cs"/>
              </a:rPr>
              <a:t>It comes with prebuilt, browser based, multi user labeling tools so you don't have to write or maintain your own tool.</a:t>
            </a:r>
          </a:p>
          <a:p>
            <a:r>
              <a:rPr lang="en-US" sz="882" kern="1200" dirty="0">
                <a:solidFill>
                  <a:schemeClr val="tx1"/>
                </a:solidFill>
                <a:effectLst/>
                <a:latin typeface="Segoe UI" panose="020B0502040204020203" pitchFamily="34" charset="0"/>
                <a:ea typeface="+mn-ea"/>
                <a:cs typeface="+mn-cs"/>
              </a:rPr>
              <a:t>On the workflow front it takes care of task distribution and also allows you to iterate on your labeling project which is a very powerful feature.</a:t>
            </a:r>
          </a:p>
          <a:p>
            <a:r>
              <a:rPr lang="en-US" sz="882" kern="1200" dirty="0">
                <a:solidFill>
                  <a:schemeClr val="tx1"/>
                </a:solidFill>
                <a:effectLst/>
                <a:latin typeface="Segoe UI" panose="020B0502040204020203" pitchFamily="34" charset="0"/>
                <a:ea typeface="+mn-ea"/>
                <a:cs typeface="+mn-cs"/>
              </a:rPr>
              <a:t>It has various capabilities for project management,</a:t>
            </a:r>
          </a:p>
          <a:p>
            <a:r>
              <a:rPr lang="en-US" sz="882" kern="1200" dirty="0">
                <a:solidFill>
                  <a:schemeClr val="tx1"/>
                </a:solidFill>
                <a:effectLst/>
                <a:latin typeface="Segoe UI" panose="020B0502040204020203" pitchFamily="34" charset="0"/>
                <a:ea typeface="+mn-ea"/>
                <a:cs typeface="+mn-cs"/>
              </a:rPr>
              <a:t>and of course it built on Top of Azure privacy and security. the labelers who are going to do the labeling are authenticated using a AAD or MSA.</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45449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our personae care about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Manager</a:t>
            </a:r>
          </a:p>
          <a:p>
            <a:r>
              <a:rPr lang="en-US" dirty="0"/>
              <a:t>Highly accurate labels</a:t>
            </a:r>
          </a:p>
          <a:p>
            <a:r>
              <a:rPr lang="en-US" dirty="0"/>
              <a:t>Labeling velocity</a:t>
            </a:r>
            <a:endParaRPr lang="en-US" dirty="0">
              <a:cs typeface="Calibri"/>
            </a:endParaRPr>
          </a:p>
          <a:p>
            <a:r>
              <a:rPr lang="en-US" dirty="0"/>
              <a:t>Cost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Labeler</a:t>
            </a:r>
          </a:p>
          <a:p>
            <a:r>
              <a:rPr lang="en-US" dirty="0"/>
              <a:t>Personal Performance</a:t>
            </a:r>
          </a:p>
          <a:p>
            <a:pPr lvl="1"/>
            <a:r>
              <a:rPr lang="en-US" dirty="0"/>
              <a:t>Labeling velocity</a:t>
            </a:r>
            <a:endParaRPr lang="en-US" dirty="0">
              <a:cs typeface="Calibri"/>
            </a:endParaRPr>
          </a:p>
          <a:p>
            <a:pPr lvl="1"/>
            <a:r>
              <a:rPr lang="en-US" dirty="0"/>
              <a:t>Quality of labels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cs typeface="Calibri" panose="020F0502020204030204"/>
            </a:endParaRPr>
          </a:p>
          <a:p>
            <a:endParaRPr lang="en-US" dirty="0"/>
          </a:p>
        </p:txBody>
      </p:sp>
      <p:sp>
        <p:nvSpPr>
          <p:cNvPr id="4" name="Slide Number Placeholder 3"/>
          <p:cNvSpPr>
            <a:spLocks noGrp="1"/>
          </p:cNvSpPr>
          <p:nvPr>
            <p:ph type="sldNum" sz="quarter" idx="5"/>
          </p:nvPr>
        </p:nvSpPr>
        <p:spPr/>
        <p:txBody>
          <a:bodyPr/>
          <a:lstStyle/>
          <a:p>
            <a:fld id="{26B915A8-BD15-4AF6-8977-FA62A034357C}" type="slidenum">
              <a:rPr lang="en-US" smtClean="0"/>
              <a:t>9</a:t>
            </a:fld>
            <a:endParaRPr lang="en-US"/>
          </a:p>
        </p:txBody>
      </p:sp>
    </p:spTree>
    <p:extLst>
      <p:ext uri="{BB962C8B-B14F-4D97-AF65-F5344CB8AC3E}">
        <p14:creationId xmlns:p14="http://schemas.microsoft.com/office/powerpoint/2010/main" val="193519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Images: </a:t>
            </a:r>
          </a:p>
          <a:p>
            <a:pPr marL="171450" indent="-171450">
              <a:buFont typeface="Arial" panose="020B0604020202020204" pitchFamily="34" charset="0"/>
              <a:buChar char="•"/>
            </a:pPr>
            <a:r>
              <a:rPr lang="en-US"/>
              <a:t>Classification: Classifying an image into different categories</a:t>
            </a:r>
          </a:p>
          <a:p>
            <a:pPr marL="171450" indent="-171450">
              <a:buFont typeface="Arial" panose="020B0604020202020204" pitchFamily="34" charset="0"/>
              <a:buChar char="•"/>
            </a:pPr>
            <a:r>
              <a:rPr lang="en-US"/>
              <a:t>Object Detection: Detecting various objects (with corresponding bounding boxes) in an image</a:t>
            </a:r>
          </a:p>
          <a:p>
            <a:pPr marL="171450" indent="-171450">
              <a:buFont typeface="Arial" panose="020B0604020202020204" pitchFamily="34" charset="0"/>
              <a:buChar char="•"/>
            </a:pPr>
            <a:r>
              <a:rPr lang="en-US"/>
              <a:t>Segmentation: Pixel-level accuracy in object detection (drawing polygons around objects)</a:t>
            </a:r>
          </a:p>
          <a:p>
            <a:pPr marL="171450" indent="-171450">
              <a:buFont typeface="Arial" panose="020B0604020202020204" pitchFamily="34" charset="0"/>
              <a:buChar char="•"/>
            </a:pPr>
            <a:endParaRPr lang="en-US"/>
          </a:p>
          <a:p>
            <a:pPr marL="0" indent="0">
              <a:buFont typeface="Arial" panose="020B0604020202020204" pitchFamily="34" charset="0"/>
              <a:buNone/>
            </a:pPr>
            <a:r>
              <a:rPr lang="en-US" b="1"/>
              <a:t>Text:</a:t>
            </a:r>
          </a:p>
          <a:p>
            <a:pPr marL="171450" indent="-171450">
              <a:buFont typeface="Arial" panose="020B0604020202020204" pitchFamily="34" charset="0"/>
              <a:buChar char="•"/>
            </a:pPr>
            <a:r>
              <a:rPr lang="en-US"/>
              <a:t>Classification: Classifying a piece of text into different categories</a:t>
            </a:r>
          </a:p>
          <a:p>
            <a:pPr marL="171450" indent="-171450">
              <a:buFont typeface="Arial" panose="020B0604020202020204" pitchFamily="34" charset="0"/>
              <a:buChar char="•"/>
            </a:pPr>
            <a:r>
              <a:rPr lang="en-US"/>
              <a:t>Named entity detection: Identifying various entities within text.</a:t>
            </a:r>
          </a:p>
          <a:p>
            <a:pPr marL="171450" indent="-171450">
              <a:buFont typeface="Arial" panose="020B0604020202020204" pitchFamily="34" charset="0"/>
              <a:buChar char="•"/>
            </a:pPr>
            <a:endParaRPr lang="en-US"/>
          </a:p>
          <a:p>
            <a:pPr marL="0" indent="0">
              <a:buFont typeface="Arial" panose="020B0604020202020204" pitchFamily="34" charset="0"/>
              <a:buNone/>
            </a:pPr>
            <a:endParaRPr lang="en-US"/>
          </a:p>
          <a:p>
            <a:pPr marL="0" indent="0">
              <a:buFont typeface="Arial" panose="020B0604020202020204" pitchFamily="34" charset="0"/>
              <a:buNone/>
            </a:pPr>
            <a:r>
              <a:rPr lang="en-US" b="1"/>
              <a:t>Private Workforce:</a:t>
            </a:r>
          </a:p>
          <a:p>
            <a:pPr marL="171450" indent="-171450">
              <a:buFont typeface="Arial" panose="020B0604020202020204" pitchFamily="34" charset="0"/>
              <a:buChar char="•"/>
            </a:pPr>
            <a:r>
              <a:rPr lang="en-US"/>
              <a:t>Customers can use their team of privately recruited resources for labeling purpose. We plan to enable vendor integrations as well as crowdsourcing capabilities in future.</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F92B12-B4FC-4421-93CF-54B7630022A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446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demo flow will first create a data set are based on images that is kept in a blob store then we'll create a labeling project as a data scientist we will label few images ourselves then we will add few more labelers to the project then we'll see how a label can sign in and do the labeling back to the project management portal we will check the quality of labels then will export the labels as a more data set and then use the labels to train a model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888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high level this is how it works: you have unlabeled data. There is a task creator component that creates tasks for human labelers. Human labelers Pick the task and start labeling so you get label data this thing continues and of course you are free to export the labels if you want . however we do something more interesting once we have a certain number of label data available we train a machine learning model in the background and use the output of the model in various ways initially you can expect that the quality of the model will not be good but still it's usable we can use the output of the model to cluster the data points together. at this point we start giving clustered tasks to labelers and they start seeing very similar images coming together the idea here is to reduce the cognitive load or context switching for them that able to do a better and faster labeling job.</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2811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2/20/2020 10:43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70593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915A8-BD15-4AF6-8977-FA62A034357C}" type="slidenum">
              <a:rPr lang="en-US" smtClean="0"/>
              <a:t>19</a:t>
            </a:fld>
            <a:endParaRPr lang="en-US"/>
          </a:p>
        </p:txBody>
      </p:sp>
    </p:spTree>
    <p:extLst>
      <p:ext uri="{BB962C8B-B14F-4D97-AF65-F5344CB8AC3E}">
        <p14:creationId xmlns:p14="http://schemas.microsoft.com/office/powerpoint/2010/main" val="40872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3587-D1B8-47DA-82B2-D62327E6C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597AB-90CD-46FE-8088-C91AAF4A1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D8E001-CB58-49B8-8708-904266202A69}"/>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5" name="Footer Placeholder 4">
            <a:extLst>
              <a:ext uri="{FF2B5EF4-FFF2-40B4-BE49-F238E27FC236}">
                <a16:creationId xmlns:a16="http://schemas.microsoft.com/office/drawing/2014/main" id="{5AC5E2C2-735B-4EBE-AFE6-D1D989F0C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EF36E-0EA9-4E88-A396-5D9874E60D0C}"/>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94689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6E633-3880-4FC3-8B5D-5ED6A25227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5AA5C8-B4A7-4661-A551-2BC87AE7BC6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CFC54-5C83-4587-BBFF-776803C63C6E}"/>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5" name="Footer Placeholder 4">
            <a:extLst>
              <a:ext uri="{FF2B5EF4-FFF2-40B4-BE49-F238E27FC236}">
                <a16:creationId xmlns:a16="http://schemas.microsoft.com/office/drawing/2014/main" id="{B274E012-069E-494C-9E2A-CFC4B4232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A51A6-7E42-4556-97C4-E4D7F1A725A0}"/>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244045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6E090-BC2E-4BC7-8B98-F02CCAC096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2C1192-A421-494E-AAAC-A71DC4B7EB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8F8BB-50BD-4387-8BF1-D44719C128C3}"/>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5" name="Footer Placeholder 4">
            <a:extLst>
              <a:ext uri="{FF2B5EF4-FFF2-40B4-BE49-F238E27FC236}">
                <a16:creationId xmlns:a16="http://schemas.microsoft.com/office/drawing/2014/main" id="{AFF2443D-699A-4C8B-92F9-E1F89873E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D9AF4-8EED-4070-AA2D-90D511FC4810}"/>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3041868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93164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28919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484834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783126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631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516648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8907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89408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62392-3822-4EFB-BED6-A749DB7FBE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DE5F1F-24C7-4DC0-94DA-2362AB3901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72CDE-57AB-417F-8A1C-03A50E301E0B}"/>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5" name="Footer Placeholder 4">
            <a:extLst>
              <a:ext uri="{FF2B5EF4-FFF2-40B4-BE49-F238E27FC236}">
                <a16:creationId xmlns:a16="http://schemas.microsoft.com/office/drawing/2014/main" id="{FF908068-F9FE-4F30-9188-E11A46EAB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4ECB5-6C5B-4E3D-8719-2441A201E0BA}"/>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2721106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1448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31969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31762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65963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7024825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7169714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2329436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74872009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3170568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875386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E566-D82C-43D2-AB50-39E0C166E6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C99085-67AE-448E-A980-2093371FFB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4090B3-5DFB-41C6-8CB9-70137EB32739}"/>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5" name="Footer Placeholder 4">
            <a:extLst>
              <a:ext uri="{FF2B5EF4-FFF2-40B4-BE49-F238E27FC236}">
                <a16:creationId xmlns:a16="http://schemas.microsoft.com/office/drawing/2014/main" id="{A5AC23A1-5AFA-42B5-BCE2-9C4B7861D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1F6A6-63AC-4E32-8066-52A1CCC1A828}"/>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41873791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347055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495801082"/>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4759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4279782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97362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04617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60645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5997740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8764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0092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0CF5-3955-4DD8-B743-FF722EB2F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3F4AD-C8DA-4BC7-B2F9-B821B0AE1D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9308D7-C229-495A-A20F-246113FCD1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917BAB-2E34-4634-9E55-83FF81B7164D}"/>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6" name="Footer Placeholder 5">
            <a:extLst>
              <a:ext uri="{FF2B5EF4-FFF2-40B4-BE49-F238E27FC236}">
                <a16:creationId xmlns:a16="http://schemas.microsoft.com/office/drawing/2014/main" id="{37822522-8369-49E1-ADC4-137A5DDEF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D9163-413C-4B7A-A266-267F3E6D8B7E}"/>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30554035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68057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0326140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156035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Blank with gri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C4FAB1D-2136-4806-8B00-4089B5D6D139}"/>
              </a:ext>
            </a:extLst>
          </p:cNvPr>
          <p:cNvSpPr/>
          <p:nvPr userDrawn="1"/>
        </p:nvSpPr>
        <p:spPr bwMode="auto">
          <a:xfrm>
            <a:off x="0" y="3429000"/>
            <a:ext cx="12192000" cy="342899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E0A47C96-1013-4E04-9BCA-B1F6A2D566E4}"/>
              </a:ext>
            </a:extLst>
          </p:cNvPr>
          <p:cNvSpPr>
            <a:spLocks noGrp="1"/>
          </p:cNvSpPr>
          <p:nvPr>
            <p:ph type="body" sz="quarter" idx="10"/>
          </p:nvPr>
        </p:nvSpPr>
        <p:spPr>
          <a:xfrm>
            <a:off x="918705" y="4481167"/>
            <a:ext cx="3119437" cy="1403461"/>
          </a:xfrm>
        </p:spPr>
        <p:txBody>
          <a:bodyPr/>
          <a:lstStyle>
            <a:lvl1pPr marL="0" indent="0" algn="ctr">
              <a:buNone/>
              <a:defRPr sz="2400">
                <a:solidFill>
                  <a:srgbClr val="00BCF2"/>
                </a:solidFill>
                <a:latin typeface="+mj-lt"/>
              </a:defRPr>
            </a:lvl1pPr>
            <a:lvl2pPr marL="0" indent="0" algn="ctr">
              <a:buNone/>
              <a:defRPr sz="1800">
                <a:solidFill>
                  <a:schemeClr val="bg1"/>
                </a:solidFill>
              </a:defRPr>
            </a:lvl2pPr>
            <a:lvl3pPr marL="0" indent="0" algn="ctr">
              <a:buNone/>
              <a:defRPr sz="1400">
                <a:solidFill>
                  <a:schemeClr val="bg1"/>
                </a:solidFill>
              </a:defRPr>
            </a:lvl3pPr>
            <a:lvl4pPr marL="0" indent="0" algn="ctr">
              <a:buNone/>
              <a:defRPr sz="1200">
                <a:solidFill>
                  <a:schemeClr val="bg1"/>
                </a:solidFill>
              </a:defRPr>
            </a:lvl4pPr>
            <a:lvl5pPr marL="0" indent="0" algn="ctr">
              <a:buNone/>
              <a:defRPr sz="1200">
                <a:solidFill>
                  <a:schemeClr val="bg1"/>
                </a:solidFill>
              </a:defRPr>
            </a:lvl5pPr>
          </a:lstStyle>
          <a:p>
            <a:pPr lvl="0"/>
            <a:r>
              <a:rPr lang="en-US"/>
              <a:t>Click to edit Master</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4BDB1798-EA5C-432E-BF9F-AC462FCD5D91}"/>
              </a:ext>
            </a:extLst>
          </p:cNvPr>
          <p:cNvSpPr>
            <a:spLocks noGrp="1"/>
          </p:cNvSpPr>
          <p:nvPr>
            <p:ph type="body" sz="quarter" idx="11"/>
          </p:nvPr>
        </p:nvSpPr>
        <p:spPr>
          <a:xfrm>
            <a:off x="4527489" y="4481167"/>
            <a:ext cx="3119437" cy="1403461"/>
          </a:xfrm>
        </p:spPr>
        <p:txBody>
          <a:bodyPr/>
          <a:lstStyle>
            <a:lvl1pPr marL="0" indent="0" algn="ctr">
              <a:buNone/>
              <a:defRPr sz="2400">
                <a:solidFill>
                  <a:srgbClr val="00BCF2"/>
                </a:solidFill>
                <a:latin typeface="+mj-lt"/>
              </a:defRPr>
            </a:lvl1pPr>
            <a:lvl2pPr marL="0" indent="0" algn="ctr">
              <a:buNone/>
              <a:defRPr sz="1800">
                <a:solidFill>
                  <a:schemeClr val="bg1"/>
                </a:solidFill>
              </a:defRPr>
            </a:lvl2pPr>
            <a:lvl3pPr marL="0" indent="0" algn="ctr">
              <a:buNone/>
              <a:defRPr sz="1400">
                <a:solidFill>
                  <a:schemeClr val="bg1"/>
                </a:solidFill>
              </a:defRPr>
            </a:lvl3pPr>
            <a:lvl4pPr marL="0" indent="0" algn="ctr">
              <a:buNone/>
              <a:defRPr sz="1200">
                <a:solidFill>
                  <a:schemeClr val="bg1"/>
                </a:solidFill>
              </a:defRPr>
            </a:lvl4pPr>
            <a:lvl5pPr marL="0" indent="0" algn="ctr">
              <a:buNone/>
              <a:defRPr sz="1200">
                <a:solidFill>
                  <a:schemeClr val="bg1"/>
                </a:solidFill>
              </a:defRPr>
            </a:lvl5pPr>
          </a:lstStyle>
          <a:p>
            <a:pPr lvl="0"/>
            <a:r>
              <a:rPr lang="en-US"/>
              <a:t>Click to edit Master</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3A800FF6-1078-407C-A756-18DD3B73AC3F}"/>
              </a:ext>
            </a:extLst>
          </p:cNvPr>
          <p:cNvSpPr>
            <a:spLocks noGrp="1"/>
          </p:cNvSpPr>
          <p:nvPr>
            <p:ph type="body" sz="quarter" idx="12"/>
          </p:nvPr>
        </p:nvSpPr>
        <p:spPr>
          <a:xfrm>
            <a:off x="8207043" y="4481167"/>
            <a:ext cx="3119437" cy="1403461"/>
          </a:xfrm>
        </p:spPr>
        <p:txBody>
          <a:bodyPr/>
          <a:lstStyle>
            <a:lvl1pPr marL="0" indent="0" algn="ctr">
              <a:buNone/>
              <a:defRPr sz="2400">
                <a:solidFill>
                  <a:srgbClr val="00BCF2"/>
                </a:solidFill>
                <a:latin typeface="+mj-lt"/>
              </a:defRPr>
            </a:lvl1pPr>
            <a:lvl2pPr marL="0" indent="0" algn="ctr">
              <a:buNone/>
              <a:defRPr sz="1800">
                <a:solidFill>
                  <a:schemeClr val="bg1"/>
                </a:solidFill>
              </a:defRPr>
            </a:lvl2pPr>
            <a:lvl3pPr marL="0" indent="0" algn="ctr">
              <a:buNone/>
              <a:defRPr sz="1400">
                <a:solidFill>
                  <a:schemeClr val="bg1"/>
                </a:solidFill>
              </a:defRPr>
            </a:lvl3pPr>
            <a:lvl4pPr marL="0" indent="0" algn="ctr">
              <a:buNone/>
              <a:defRPr sz="1200">
                <a:solidFill>
                  <a:schemeClr val="bg1"/>
                </a:solidFill>
              </a:defRPr>
            </a:lvl4pPr>
            <a:lvl5pPr marL="0" indent="0" algn="ctr">
              <a:buNone/>
              <a:defRPr sz="1200">
                <a:solidFill>
                  <a:schemeClr val="bg1"/>
                </a:solidFill>
              </a:defRPr>
            </a:lvl5pPr>
          </a:lstStyle>
          <a:p>
            <a:pPr lvl="0"/>
            <a:r>
              <a:rPr lang="en-US"/>
              <a:t>Click to edit Master</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97B9C76C-6E57-4F81-A011-A610C609C9CA}"/>
              </a:ext>
            </a:extLst>
          </p:cNvPr>
          <p:cNvSpPr>
            <a:spLocks noGrp="1"/>
          </p:cNvSpPr>
          <p:nvPr>
            <p:ph type="title"/>
          </p:nvPr>
        </p:nvSpPr>
        <p:spPr>
          <a:xfrm>
            <a:off x="732790" y="-759349"/>
            <a:ext cx="11018520" cy="553998"/>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34427668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1416">
          <p15:clr>
            <a:srgbClr val="5ACBF0"/>
          </p15:clr>
        </p15:guide>
        <p15:guide id="29" orient="horz" pos="1872">
          <p15:clr>
            <a:srgbClr val="5ACBF0"/>
          </p15:clr>
        </p15:guide>
        <p15:guide id="30" orient="horz" pos="288">
          <p15:clr>
            <a:srgbClr val="5ACBF0"/>
          </p15:clr>
        </p15:guide>
        <p15:guide id="31"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3587-D1B8-47DA-82B2-D62327E6C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597AB-90CD-46FE-8088-C91AAF4A1E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D8E001-CB58-49B8-8708-904266202A69}"/>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5" name="Footer Placeholder 4">
            <a:extLst>
              <a:ext uri="{FF2B5EF4-FFF2-40B4-BE49-F238E27FC236}">
                <a16:creationId xmlns:a16="http://schemas.microsoft.com/office/drawing/2014/main" id="{5AC5E2C2-735B-4EBE-AFE6-D1D989F0C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EF36E-0EA9-4E88-A396-5D9874E60D0C}"/>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3462962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1911-44B1-45F1-9E77-93D06613C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515D1-9976-4F71-889D-B9A98DD20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33828-93CA-42FA-94AA-0C66BC143B15}"/>
              </a:ext>
            </a:extLst>
          </p:cNvPr>
          <p:cNvSpPr>
            <a:spLocks noGrp="1"/>
          </p:cNvSpPr>
          <p:nvPr>
            <p:ph type="dt" sz="half" idx="10"/>
          </p:nvPr>
        </p:nvSpPr>
        <p:spPr/>
        <p:txBody>
          <a:bodyPr/>
          <a:lstStyle/>
          <a:p>
            <a:fld id="{960667A9-E149-48EF-A732-06EF2A3E100A}" type="datetimeFigureOut">
              <a:rPr lang="en-US" smtClean="0"/>
              <a:t>2/20/2020</a:t>
            </a:fld>
            <a:endParaRPr lang="en-US"/>
          </a:p>
        </p:txBody>
      </p:sp>
      <p:sp>
        <p:nvSpPr>
          <p:cNvPr id="5" name="Footer Placeholder 4">
            <a:extLst>
              <a:ext uri="{FF2B5EF4-FFF2-40B4-BE49-F238E27FC236}">
                <a16:creationId xmlns:a16="http://schemas.microsoft.com/office/drawing/2014/main" id="{84CE0C7E-0779-4F4D-9897-91C37C56A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5468F-5E9B-4143-BB6F-2D432003AAA2}"/>
              </a:ext>
            </a:extLst>
          </p:cNvPr>
          <p:cNvSpPr>
            <a:spLocks noGrp="1"/>
          </p:cNvSpPr>
          <p:nvPr>
            <p:ph type="sldNum" sz="quarter" idx="12"/>
          </p:nvPr>
        </p:nvSpPr>
        <p:spPr/>
        <p:txBody>
          <a:bodyPr/>
          <a:lstStyle/>
          <a:p>
            <a:fld id="{8679CFC3-6E22-43BD-B77F-137F8DD9C643}" type="slidenum">
              <a:rPr lang="en-US" smtClean="0"/>
              <a:t>‹#›</a:t>
            </a:fld>
            <a:endParaRPr lang="en-US"/>
          </a:p>
        </p:txBody>
      </p:sp>
    </p:spTree>
    <p:extLst>
      <p:ext uri="{BB962C8B-B14F-4D97-AF65-F5344CB8AC3E}">
        <p14:creationId xmlns:p14="http://schemas.microsoft.com/office/powerpoint/2010/main" val="4179412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B9D3-8521-4E06-8B2A-D3EC7AFE3A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88E24-D60D-4885-98F3-8B238A74F5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53A1B-D4C1-4473-810E-BACADA628C64}"/>
              </a:ext>
            </a:extLst>
          </p:cNvPr>
          <p:cNvSpPr>
            <a:spLocks noGrp="1"/>
          </p:cNvSpPr>
          <p:nvPr>
            <p:ph type="dt" sz="half" idx="10"/>
          </p:nvPr>
        </p:nvSpPr>
        <p:spPr/>
        <p:txBody>
          <a:bodyPr/>
          <a:lstStyle/>
          <a:p>
            <a:fld id="{960667A9-E149-48EF-A732-06EF2A3E100A}" type="datetimeFigureOut">
              <a:rPr lang="en-US" smtClean="0"/>
              <a:t>2/20/2020</a:t>
            </a:fld>
            <a:endParaRPr lang="en-US"/>
          </a:p>
        </p:txBody>
      </p:sp>
      <p:sp>
        <p:nvSpPr>
          <p:cNvPr id="5" name="Footer Placeholder 4">
            <a:extLst>
              <a:ext uri="{FF2B5EF4-FFF2-40B4-BE49-F238E27FC236}">
                <a16:creationId xmlns:a16="http://schemas.microsoft.com/office/drawing/2014/main" id="{F958DCC8-8124-46AD-A809-00976ABF0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E4F57-C167-4EE7-AFD0-6DF405A62F22}"/>
              </a:ext>
            </a:extLst>
          </p:cNvPr>
          <p:cNvSpPr>
            <a:spLocks noGrp="1"/>
          </p:cNvSpPr>
          <p:nvPr>
            <p:ph type="sldNum" sz="quarter" idx="12"/>
          </p:nvPr>
        </p:nvSpPr>
        <p:spPr/>
        <p:txBody>
          <a:bodyPr/>
          <a:lstStyle/>
          <a:p>
            <a:fld id="{8679CFC3-6E22-43BD-B77F-137F8DD9C643}" type="slidenum">
              <a:rPr lang="en-US" smtClean="0"/>
              <a:t>‹#›</a:t>
            </a:fld>
            <a:endParaRPr lang="en-US"/>
          </a:p>
        </p:txBody>
      </p:sp>
    </p:spTree>
    <p:extLst>
      <p:ext uri="{BB962C8B-B14F-4D97-AF65-F5344CB8AC3E}">
        <p14:creationId xmlns:p14="http://schemas.microsoft.com/office/powerpoint/2010/main" val="38765900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E4B7-2B60-487A-AB37-517A4299ED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24B130-9F21-408C-A8AC-3317575DD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5C02EC-5FEC-43C2-BA67-0E7396F83571}"/>
              </a:ext>
            </a:extLst>
          </p:cNvPr>
          <p:cNvSpPr>
            <a:spLocks noGrp="1"/>
          </p:cNvSpPr>
          <p:nvPr>
            <p:ph type="dt" sz="half" idx="10"/>
          </p:nvPr>
        </p:nvSpPr>
        <p:spPr/>
        <p:txBody>
          <a:bodyPr/>
          <a:lstStyle/>
          <a:p>
            <a:fld id="{960667A9-E149-48EF-A732-06EF2A3E100A}" type="datetimeFigureOut">
              <a:rPr lang="en-US" smtClean="0"/>
              <a:t>2/20/2020</a:t>
            </a:fld>
            <a:endParaRPr lang="en-US"/>
          </a:p>
        </p:txBody>
      </p:sp>
      <p:sp>
        <p:nvSpPr>
          <p:cNvPr id="5" name="Footer Placeholder 4">
            <a:extLst>
              <a:ext uri="{FF2B5EF4-FFF2-40B4-BE49-F238E27FC236}">
                <a16:creationId xmlns:a16="http://schemas.microsoft.com/office/drawing/2014/main" id="{D70DC727-E24F-432D-8DEE-48F958EF1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DA322-AB30-4263-A090-31E443B9401E}"/>
              </a:ext>
            </a:extLst>
          </p:cNvPr>
          <p:cNvSpPr>
            <a:spLocks noGrp="1"/>
          </p:cNvSpPr>
          <p:nvPr>
            <p:ph type="sldNum" sz="quarter" idx="12"/>
          </p:nvPr>
        </p:nvSpPr>
        <p:spPr/>
        <p:txBody>
          <a:bodyPr/>
          <a:lstStyle/>
          <a:p>
            <a:fld id="{8679CFC3-6E22-43BD-B77F-137F8DD9C643}" type="slidenum">
              <a:rPr lang="en-US" smtClean="0"/>
              <a:t>‹#›</a:t>
            </a:fld>
            <a:endParaRPr lang="en-US"/>
          </a:p>
        </p:txBody>
      </p:sp>
    </p:spTree>
    <p:extLst>
      <p:ext uri="{BB962C8B-B14F-4D97-AF65-F5344CB8AC3E}">
        <p14:creationId xmlns:p14="http://schemas.microsoft.com/office/powerpoint/2010/main" val="31489350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6E7A-1020-46EC-A3D1-5905CAF26B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573A8D-7E31-4900-88B0-556954718E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5521C7-0B1A-47E1-AA09-F513C4D899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2E98F5-9EFC-4B13-998A-8FA788E89D53}"/>
              </a:ext>
            </a:extLst>
          </p:cNvPr>
          <p:cNvSpPr>
            <a:spLocks noGrp="1"/>
          </p:cNvSpPr>
          <p:nvPr>
            <p:ph type="dt" sz="half" idx="10"/>
          </p:nvPr>
        </p:nvSpPr>
        <p:spPr/>
        <p:txBody>
          <a:bodyPr/>
          <a:lstStyle/>
          <a:p>
            <a:fld id="{960667A9-E149-48EF-A732-06EF2A3E100A}" type="datetimeFigureOut">
              <a:rPr lang="en-US" smtClean="0"/>
              <a:t>2/20/2020</a:t>
            </a:fld>
            <a:endParaRPr lang="en-US"/>
          </a:p>
        </p:txBody>
      </p:sp>
      <p:sp>
        <p:nvSpPr>
          <p:cNvPr id="6" name="Footer Placeholder 5">
            <a:extLst>
              <a:ext uri="{FF2B5EF4-FFF2-40B4-BE49-F238E27FC236}">
                <a16:creationId xmlns:a16="http://schemas.microsoft.com/office/drawing/2014/main" id="{B66978D6-2CDE-4276-AF15-1F85BF0574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DF593-5762-4DA2-9FDC-F7F7E259D1F6}"/>
              </a:ext>
            </a:extLst>
          </p:cNvPr>
          <p:cNvSpPr>
            <a:spLocks noGrp="1"/>
          </p:cNvSpPr>
          <p:nvPr>
            <p:ph type="sldNum" sz="quarter" idx="12"/>
          </p:nvPr>
        </p:nvSpPr>
        <p:spPr/>
        <p:txBody>
          <a:bodyPr/>
          <a:lstStyle/>
          <a:p>
            <a:fld id="{8679CFC3-6E22-43BD-B77F-137F8DD9C643}" type="slidenum">
              <a:rPr lang="en-US" smtClean="0"/>
              <a:t>‹#›</a:t>
            </a:fld>
            <a:endParaRPr lang="en-US"/>
          </a:p>
        </p:txBody>
      </p:sp>
    </p:spTree>
    <p:extLst>
      <p:ext uri="{BB962C8B-B14F-4D97-AF65-F5344CB8AC3E}">
        <p14:creationId xmlns:p14="http://schemas.microsoft.com/office/powerpoint/2010/main" val="18328960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CE47-12E7-4E35-A8FF-645090F364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3F1CCE-EF03-4DFA-86AD-A385BD783D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48A433-6A09-4D52-B13E-01F7068E40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866CA-9E0A-423C-9489-3940AA6A5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75FC52-A865-4798-A868-1B47D97E42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26C3A0-6DAE-48A4-92D1-2FC6C5C9FB9A}"/>
              </a:ext>
            </a:extLst>
          </p:cNvPr>
          <p:cNvSpPr>
            <a:spLocks noGrp="1"/>
          </p:cNvSpPr>
          <p:nvPr>
            <p:ph type="dt" sz="half" idx="10"/>
          </p:nvPr>
        </p:nvSpPr>
        <p:spPr/>
        <p:txBody>
          <a:bodyPr/>
          <a:lstStyle/>
          <a:p>
            <a:fld id="{960667A9-E149-48EF-A732-06EF2A3E100A}" type="datetimeFigureOut">
              <a:rPr lang="en-US" smtClean="0"/>
              <a:t>2/20/2020</a:t>
            </a:fld>
            <a:endParaRPr lang="en-US"/>
          </a:p>
        </p:txBody>
      </p:sp>
      <p:sp>
        <p:nvSpPr>
          <p:cNvPr id="8" name="Footer Placeholder 7">
            <a:extLst>
              <a:ext uri="{FF2B5EF4-FFF2-40B4-BE49-F238E27FC236}">
                <a16:creationId xmlns:a16="http://schemas.microsoft.com/office/drawing/2014/main" id="{96130412-1DC6-4607-89FA-A29B501AE5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DBD5D7-2DA4-4526-9A32-2BAEF5B6EA7A}"/>
              </a:ext>
            </a:extLst>
          </p:cNvPr>
          <p:cNvSpPr>
            <a:spLocks noGrp="1"/>
          </p:cNvSpPr>
          <p:nvPr>
            <p:ph type="sldNum" sz="quarter" idx="12"/>
          </p:nvPr>
        </p:nvSpPr>
        <p:spPr/>
        <p:txBody>
          <a:bodyPr/>
          <a:lstStyle/>
          <a:p>
            <a:fld id="{8679CFC3-6E22-43BD-B77F-137F8DD9C643}" type="slidenum">
              <a:rPr lang="en-US" smtClean="0"/>
              <a:t>‹#›</a:t>
            </a:fld>
            <a:endParaRPr lang="en-US"/>
          </a:p>
        </p:txBody>
      </p:sp>
    </p:spTree>
    <p:extLst>
      <p:ext uri="{BB962C8B-B14F-4D97-AF65-F5344CB8AC3E}">
        <p14:creationId xmlns:p14="http://schemas.microsoft.com/office/powerpoint/2010/main" val="39634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62BD-66D6-4150-ABDB-3CD2827880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9735F3-219B-42F1-B3F8-D13CBD3E2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4AC90A-D533-4F02-92E2-B123255282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A734B1-F050-4EA3-A17F-CF7170DE4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2728D8-970F-4408-96A8-DDCA82B32D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75F9FB-9DD1-4AAD-B871-2B1D7E12F3D8}"/>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8" name="Footer Placeholder 7">
            <a:extLst>
              <a:ext uri="{FF2B5EF4-FFF2-40B4-BE49-F238E27FC236}">
                <a16:creationId xmlns:a16="http://schemas.microsoft.com/office/drawing/2014/main" id="{F94929EF-7932-4B30-8EA7-50864785CC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7F4C1F-8EB2-4C55-931A-3001BCDF9CC3}"/>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33544076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8F5-5703-4B98-B42F-5C699215BA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41C8F-C1B2-40CE-B7D1-7161A5AC0263}"/>
              </a:ext>
            </a:extLst>
          </p:cNvPr>
          <p:cNvSpPr>
            <a:spLocks noGrp="1"/>
          </p:cNvSpPr>
          <p:nvPr>
            <p:ph type="dt" sz="half" idx="10"/>
          </p:nvPr>
        </p:nvSpPr>
        <p:spPr/>
        <p:txBody>
          <a:bodyPr/>
          <a:lstStyle/>
          <a:p>
            <a:fld id="{960667A9-E149-48EF-A732-06EF2A3E100A}" type="datetimeFigureOut">
              <a:rPr lang="en-US" smtClean="0"/>
              <a:t>2/20/2020</a:t>
            </a:fld>
            <a:endParaRPr lang="en-US"/>
          </a:p>
        </p:txBody>
      </p:sp>
      <p:sp>
        <p:nvSpPr>
          <p:cNvPr id="4" name="Footer Placeholder 3">
            <a:extLst>
              <a:ext uri="{FF2B5EF4-FFF2-40B4-BE49-F238E27FC236}">
                <a16:creationId xmlns:a16="http://schemas.microsoft.com/office/drawing/2014/main" id="{3AD583D5-0E3F-4F5C-B2A8-A881F6B200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5C36C3-8460-467A-B606-676D054E451D}"/>
              </a:ext>
            </a:extLst>
          </p:cNvPr>
          <p:cNvSpPr>
            <a:spLocks noGrp="1"/>
          </p:cNvSpPr>
          <p:nvPr>
            <p:ph type="sldNum" sz="quarter" idx="12"/>
          </p:nvPr>
        </p:nvSpPr>
        <p:spPr/>
        <p:txBody>
          <a:bodyPr/>
          <a:lstStyle/>
          <a:p>
            <a:fld id="{8679CFC3-6E22-43BD-B77F-137F8DD9C643}" type="slidenum">
              <a:rPr lang="en-US" smtClean="0"/>
              <a:t>‹#›</a:t>
            </a:fld>
            <a:endParaRPr lang="en-US"/>
          </a:p>
        </p:txBody>
      </p:sp>
    </p:spTree>
    <p:extLst>
      <p:ext uri="{BB962C8B-B14F-4D97-AF65-F5344CB8AC3E}">
        <p14:creationId xmlns:p14="http://schemas.microsoft.com/office/powerpoint/2010/main" val="35947893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25708-2D18-4EBE-B8C4-E50E00654488}"/>
              </a:ext>
            </a:extLst>
          </p:cNvPr>
          <p:cNvSpPr>
            <a:spLocks noGrp="1"/>
          </p:cNvSpPr>
          <p:nvPr>
            <p:ph type="dt" sz="half" idx="10"/>
          </p:nvPr>
        </p:nvSpPr>
        <p:spPr/>
        <p:txBody>
          <a:bodyPr/>
          <a:lstStyle/>
          <a:p>
            <a:fld id="{960667A9-E149-48EF-A732-06EF2A3E100A}" type="datetimeFigureOut">
              <a:rPr lang="en-US" smtClean="0"/>
              <a:t>2/20/2020</a:t>
            </a:fld>
            <a:endParaRPr lang="en-US"/>
          </a:p>
        </p:txBody>
      </p:sp>
      <p:sp>
        <p:nvSpPr>
          <p:cNvPr id="3" name="Footer Placeholder 2">
            <a:extLst>
              <a:ext uri="{FF2B5EF4-FFF2-40B4-BE49-F238E27FC236}">
                <a16:creationId xmlns:a16="http://schemas.microsoft.com/office/drawing/2014/main" id="{2EF00951-AA7E-4A16-B78F-DE0BAF2E49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A722D2-085A-4AF9-A330-BDF92B7276CB}"/>
              </a:ext>
            </a:extLst>
          </p:cNvPr>
          <p:cNvSpPr>
            <a:spLocks noGrp="1"/>
          </p:cNvSpPr>
          <p:nvPr>
            <p:ph type="sldNum" sz="quarter" idx="12"/>
          </p:nvPr>
        </p:nvSpPr>
        <p:spPr/>
        <p:txBody>
          <a:bodyPr/>
          <a:lstStyle/>
          <a:p>
            <a:fld id="{8679CFC3-6E22-43BD-B77F-137F8DD9C643}" type="slidenum">
              <a:rPr lang="en-US" smtClean="0"/>
              <a:t>‹#›</a:t>
            </a:fld>
            <a:endParaRPr lang="en-US"/>
          </a:p>
        </p:txBody>
      </p:sp>
    </p:spTree>
    <p:extLst>
      <p:ext uri="{BB962C8B-B14F-4D97-AF65-F5344CB8AC3E}">
        <p14:creationId xmlns:p14="http://schemas.microsoft.com/office/powerpoint/2010/main" val="22506594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108D-66FF-4879-B6D8-D8EC8B0E4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A49424-AAC6-4596-9444-78CC7FB06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BF008E-BEB7-4C8C-A616-A3250F6A9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C392B9-59AE-4E8B-8D91-FDDE5E4229A7}"/>
              </a:ext>
            </a:extLst>
          </p:cNvPr>
          <p:cNvSpPr>
            <a:spLocks noGrp="1"/>
          </p:cNvSpPr>
          <p:nvPr>
            <p:ph type="dt" sz="half" idx="10"/>
          </p:nvPr>
        </p:nvSpPr>
        <p:spPr/>
        <p:txBody>
          <a:bodyPr/>
          <a:lstStyle/>
          <a:p>
            <a:fld id="{960667A9-E149-48EF-A732-06EF2A3E100A}" type="datetimeFigureOut">
              <a:rPr lang="en-US" smtClean="0"/>
              <a:t>2/20/2020</a:t>
            </a:fld>
            <a:endParaRPr lang="en-US"/>
          </a:p>
        </p:txBody>
      </p:sp>
      <p:sp>
        <p:nvSpPr>
          <p:cNvPr id="6" name="Footer Placeholder 5">
            <a:extLst>
              <a:ext uri="{FF2B5EF4-FFF2-40B4-BE49-F238E27FC236}">
                <a16:creationId xmlns:a16="http://schemas.microsoft.com/office/drawing/2014/main" id="{B3AEF605-C3B1-449B-B5C3-B5B88EE32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9801E-31D8-44A3-8DFE-EBA127674E5D}"/>
              </a:ext>
            </a:extLst>
          </p:cNvPr>
          <p:cNvSpPr>
            <a:spLocks noGrp="1"/>
          </p:cNvSpPr>
          <p:nvPr>
            <p:ph type="sldNum" sz="quarter" idx="12"/>
          </p:nvPr>
        </p:nvSpPr>
        <p:spPr/>
        <p:txBody>
          <a:bodyPr/>
          <a:lstStyle/>
          <a:p>
            <a:fld id="{8679CFC3-6E22-43BD-B77F-137F8DD9C643}" type="slidenum">
              <a:rPr lang="en-US" smtClean="0"/>
              <a:t>‹#›</a:t>
            </a:fld>
            <a:endParaRPr lang="en-US"/>
          </a:p>
        </p:txBody>
      </p:sp>
    </p:spTree>
    <p:extLst>
      <p:ext uri="{BB962C8B-B14F-4D97-AF65-F5344CB8AC3E}">
        <p14:creationId xmlns:p14="http://schemas.microsoft.com/office/powerpoint/2010/main" val="3775294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3249-AE6C-43B7-9E50-BCB294F2A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A90F5C-E1F1-4F17-A10A-68202B560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3A0769-9930-4ABC-AFAD-D8FD05D43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A0814-A08E-4FCA-A0CD-DC85499340C7}"/>
              </a:ext>
            </a:extLst>
          </p:cNvPr>
          <p:cNvSpPr>
            <a:spLocks noGrp="1"/>
          </p:cNvSpPr>
          <p:nvPr>
            <p:ph type="dt" sz="half" idx="10"/>
          </p:nvPr>
        </p:nvSpPr>
        <p:spPr/>
        <p:txBody>
          <a:bodyPr/>
          <a:lstStyle/>
          <a:p>
            <a:fld id="{960667A9-E149-48EF-A732-06EF2A3E100A}" type="datetimeFigureOut">
              <a:rPr lang="en-US" smtClean="0"/>
              <a:t>2/20/2020</a:t>
            </a:fld>
            <a:endParaRPr lang="en-US"/>
          </a:p>
        </p:txBody>
      </p:sp>
      <p:sp>
        <p:nvSpPr>
          <p:cNvPr id="6" name="Footer Placeholder 5">
            <a:extLst>
              <a:ext uri="{FF2B5EF4-FFF2-40B4-BE49-F238E27FC236}">
                <a16:creationId xmlns:a16="http://schemas.microsoft.com/office/drawing/2014/main" id="{15F1324B-3819-4BFD-AC34-55E00CB20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8270B-9F0C-47E0-AC3F-4DECF6B09A19}"/>
              </a:ext>
            </a:extLst>
          </p:cNvPr>
          <p:cNvSpPr>
            <a:spLocks noGrp="1"/>
          </p:cNvSpPr>
          <p:nvPr>
            <p:ph type="sldNum" sz="quarter" idx="12"/>
          </p:nvPr>
        </p:nvSpPr>
        <p:spPr/>
        <p:txBody>
          <a:bodyPr/>
          <a:lstStyle/>
          <a:p>
            <a:fld id="{8679CFC3-6E22-43BD-B77F-137F8DD9C643}" type="slidenum">
              <a:rPr lang="en-US" smtClean="0"/>
              <a:t>‹#›</a:t>
            </a:fld>
            <a:endParaRPr lang="en-US"/>
          </a:p>
        </p:txBody>
      </p:sp>
    </p:spTree>
    <p:extLst>
      <p:ext uri="{BB962C8B-B14F-4D97-AF65-F5344CB8AC3E}">
        <p14:creationId xmlns:p14="http://schemas.microsoft.com/office/powerpoint/2010/main" val="16433547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0999-5545-44FA-90FA-8E02D9407E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E0C8F3-EB9F-46B6-AB65-DAABB3DF1E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76EC2-44B1-48CF-ABD5-826ED5618CF6}"/>
              </a:ext>
            </a:extLst>
          </p:cNvPr>
          <p:cNvSpPr>
            <a:spLocks noGrp="1"/>
          </p:cNvSpPr>
          <p:nvPr>
            <p:ph type="dt" sz="half" idx="10"/>
          </p:nvPr>
        </p:nvSpPr>
        <p:spPr/>
        <p:txBody>
          <a:bodyPr/>
          <a:lstStyle/>
          <a:p>
            <a:fld id="{960667A9-E149-48EF-A732-06EF2A3E100A}" type="datetimeFigureOut">
              <a:rPr lang="en-US" smtClean="0"/>
              <a:t>2/20/2020</a:t>
            </a:fld>
            <a:endParaRPr lang="en-US"/>
          </a:p>
        </p:txBody>
      </p:sp>
      <p:sp>
        <p:nvSpPr>
          <p:cNvPr id="5" name="Footer Placeholder 4">
            <a:extLst>
              <a:ext uri="{FF2B5EF4-FFF2-40B4-BE49-F238E27FC236}">
                <a16:creationId xmlns:a16="http://schemas.microsoft.com/office/drawing/2014/main" id="{1FE85129-0249-4403-99E6-DFD714A9C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66E57-6216-4203-B127-4D1988E5E031}"/>
              </a:ext>
            </a:extLst>
          </p:cNvPr>
          <p:cNvSpPr>
            <a:spLocks noGrp="1"/>
          </p:cNvSpPr>
          <p:nvPr>
            <p:ph type="sldNum" sz="quarter" idx="12"/>
          </p:nvPr>
        </p:nvSpPr>
        <p:spPr/>
        <p:txBody>
          <a:bodyPr/>
          <a:lstStyle/>
          <a:p>
            <a:fld id="{8679CFC3-6E22-43BD-B77F-137F8DD9C643}" type="slidenum">
              <a:rPr lang="en-US" smtClean="0"/>
              <a:t>‹#›</a:t>
            </a:fld>
            <a:endParaRPr lang="en-US"/>
          </a:p>
        </p:txBody>
      </p:sp>
    </p:spTree>
    <p:extLst>
      <p:ext uri="{BB962C8B-B14F-4D97-AF65-F5344CB8AC3E}">
        <p14:creationId xmlns:p14="http://schemas.microsoft.com/office/powerpoint/2010/main" val="36075708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AA08B0-A00C-4C4C-8DA2-64A77172AA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FE4576-7D09-44C3-92B6-6E2AB7CAA4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8C524-35F5-4660-BB78-A73B8AC94FE9}"/>
              </a:ext>
            </a:extLst>
          </p:cNvPr>
          <p:cNvSpPr>
            <a:spLocks noGrp="1"/>
          </p:cNvSpPr>
          <p:nvPr>
            <p:ph type="dt" sz="half" idx="10"/>
          </p:nvPr>
        </p:nvSpPr>
        <p:spPr/>
        <p:txBody>
          <a:bodyPr/>
          <a:lstStyle/>
          <a:p>
            <a:fld id="{960667A9-E149-48EF-A732-06EF2A3E100A}" type="datetimeFigureOut">
              <a:rPr lang="en-US" smtClean="0"/>
              <a:t>2/20/2020</a:t>
            </a:fld>
            <a:endParaRPr lang="en-US"/>
          </a:p>
        </p:txBody>
      </p:sp>
      <p:sp>
        <p:nvSpPr>
          <p:cNvPr id="5" name="Footer Placeholder 4">
            <a:extLst>
              <a:ext uri="{FF2B5EF4-FFF2-40B4-BE49-F238E27FC236}">
                <a16:creationId xmlns:a16="http://schemas.microsoft.com/office/drawing/2014/main" id="{3734E70E-6BE8-4C35-8442-1D913B7CC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EC928-FE70-4021-9822-A5C90A593000}"/>
              </a:ext>
            </a:extLst>
          </p:cNvPr>
          <p:cNvSpPr>
            <a:spLocks noGrp="1"/>
          </p:cNvSpPr>
          <p:nvPr>
            <p:ph type="sldNum" sz="quarter" idx="12"/>
          </p:nvPr>
        </p:nvSpPr>
        <p:spPr/>
        <p:txBody>
          <a:bodyPr/>
          <a:lstStyle/>
          <a:p>
            <a:fld id="{8679CFC3-6E22-43BD-B77F-137F8DD9C643}" type="slidenum">
              <a:rPr lang="en-US" smtClean="0"/>
              <a:t>‹#›</a:t>
            </a:fld>
            <a:endParaRPr lang="en-US"/>
          </a:p>
        </p:txBody>
      </p:sp>
    </p:spTree>
    <p:extLst>
      <p:ext uri="{BB962C8B-B14F-4D97-AF65-F5344CB8AC3E}">
        <p14:creationId xmlns:p14="http://schemas.microsoft.com/office/powerpoint/2010/main" val="31447721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3B3A-DBDD-4361-B468-B70E5DB6F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9562F5-0732-4225-BC09-AE160986D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9E311D-8497-4F3B-9843-6317E600C495}"/>
              </a:ext>
            </a:extLst>
          </p:cNvPr>
          <p:cNvSpPr>
            <a:spLocks noGrp="1"/>
          </p:cNvSpPr>
          <p:nvPr>
            <p:ph type="dt" sz="half" idx="10"/>
          </p:nvPr>
        </p:nvSpPr>
        <p:spPr/>
        <p:txBody>
          <a:bodyPr/>
          <a:lstStyle/>
          <a:p>
            <a:fld id="{4E123AB3-9982-4E0E-8B22-3C6D30364132}" type="datetime1">
              <a:rPr lang="en-US" smtClean="0"/>
              <a:t>2/20/2020</a:t>
            </a:fld>
            <a:endParaRPr lang="en-US"/>
          </a:p>
        </p:txBody>
      </p:sp>
      <p:sp>
        <p:nvSpPr>
          <p:cNvPr id="5" name="Footer Placeholder 4">
            <a:extLst>
              <a:ext uri="{FF2B5EF4-FFF2-40B4-BE49-F238E27FC236}">
                <a16:creationId xmlns:a16="http://schemas.microsoft.com/office/drawing/2014/main" id="{2843FD94-C21F-446F-8DAB-13B381E11612}"/>
              </a:ext>
            </a:extLst>
          </p:cNvPr>
          <p:cNvSpPr>
            <a:spLocks noGrp="1"/>
          </p:cNvSpPr>
          <p:nvPr>
            <p:ph type="ftr" sz="quarter" idx="11"/>
          </p:nvPr>
        </p:nvSpPr>
        <p:spPr/>
        <p:txBody>
          <a:bodyPr/>
          <a:lstStyle/>
          <a:p>
            <a:r>
              <a:rPr lang="en-US"/>
              <a:t>Microsoft Confidential - Under NDA</a:t>
            </a:r>
          </a:p>
        </p:txBody>
      </p:sp>
      <p:sp>
        <p:nvSpPr>
          <p:cNvPr id="6" name="Slide Number Placeholder 5">
            <a:extLst>
              <a:ext uri="{FF2B5EF4-FFF2-40B4-BE49-F238E27FC236}">
                <a16:creationId xmlns:a16="http://schemas.microsoft.com/office/drawing/2014/main" id="{2A470137-0E46-421A-883D-BA20CE761CCE}"/>
              </a:ext>
            </a:extLst>
          </p:cNvPr>
          <p:cNvSpPr>
            <a:spLocks noGrp="1"/>
          </p:cNvSpPr>
          <p:nvPr>
            <p:ph type="sldNum" sz="quarter" idx="12"/>
          </p:nvPr>
        </p:nvSpPr>
        <p:spPr/>
        <p:txBody>
          <a:bodyPr/>
          <a:lstStyle/>
          <a:p>
            <a:fld id="{EC2CB997-71A6-4D68-9E41-2963C1122D54}" type="slidenum">
              <a:rPr lang="en-US" smtClean="0"/>
              <a:t>‹#›</a:t>
            </a:fld>
            <a:endParaRPr lang="en-US"/>
          </a:p>
        </p:txBody>
      </p:sp>
    </p:spTree>
    <p:extLst>
      <p:ext uri="{BB962C8B-B14F-4D97-AF65-F5344CB8AC3E}">
        <p14:creationId xmlns:p14="http://schemas.microsoft.com/office/powerpoint/2010/main" val="21047871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CE3D-7E16-4E1D-BF5D-C3EE0868BF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1A988-EA47-4011-B411-5F0951FE51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A7435-E378-421D-BB6C-F96C9144D53F}"/>
              </a:ext>
            </a:extLst>
          </p:cNvPr>
          <p:cNvSpPr>
            <a:spLocks noGrp="1"/>
          </p:cNvSpPr>
          <p:nvPr>
            <p:ph type="dt" sz="half" idx="10"/>
          </p:nvPr>
        </p:nvSpPr>
        <p:spPr/>
        <p:txBody>
          <a:bodyPr/>
          <a:lstStyle/>
          <a:p>
            <a:fld id="{2ED2D3AE-4A51-499A-9307-A0C0FE10B572}" type="datetime1">
              <a:rPr lang="en-US" smtClean="0"/>
              <a:t>2/20/2020</a:t>
            </a:fld>
            <a:endParaRPr lang="en-US"/>
          </a:p>
        </p:txBody>
      </p:sp>
      <p:sp>
        <p:nvSpPr>
          <p:cNvPr id="5" name="Footer Placeholder 4">
            <a:extLst>
              <a:ext uri="{FF2B5EF4-FFF2-40B4-BE49-F238E27FC236}">
                <a16:creationId xmlns:a16="http://schemas.microsoft.com/office/drawing/2014/main" id="{56E71241-EEC3-42F5-9B1C-89BF3D23D620}"/>
              </a:ext>
            </a:extLst>
          </p:cNvPr>
          <p:cNvSpPr>
            <a:spLocks noGrp="1"/>
          </p:cNvSpPr>
          <p:nvPr>
            <p:ph type="ftr" sz="quarter" idx="11"/>
          </p:nvPr>
        </p:nvSpPr>
        <p:spPr/>
        <p:txBody>
          <a:bodyPr/>
          <a:lstStyle/>
          <a:p>
            <a:r>
              <a:rPr lang="en-US"/>
              <a:t>Microsoft Confidential - Under NDA</a:t>
            </a:r>
          </a:p>
        </p:txBody>
      </p:sp>
      <p:sp>
        <p:nvSpPr>
          <p:cNvPr id="6" name="Slide Number Placeholder 5">
            <a:extLst>
              <a:ext uri="{FF2B5EF4-FFF2-40B4-BE49-F238E27FC236}">
                <a16:creationId xmlns:a16="http://schemas.microsoft.com/office/drawing/2014/main" id="{0084BA25-DFE3-4D5C-B47A-C0A7E65048B3}"/>
              </a:ext>
            </a:extLst>
          </p:cNvPr>
          <p:cNvSpPr>
            <a:spLocks noGrp="1"/>
          </p:cNvSpPr>
          <p:nvPr>
            <p:ph type="sldNum" sz="quarter" idx="12"/>
          </p:nvPr>
        </p:nvSpPr>
        <p:spPr/>
        <p:txBody>
          <a:bodyPr/>
          <a:lstStyle/>
          <a:p>
            <a:fld id="{EC2CB997-71A6-4D68-9E41-2963C1122D54}" type="slidenum">
              <a:rPr lang="en-US" smtClean="0"/>
              <a:t>‹#›</a:t>
            </a:fld>
            <a:endParaRPr lang="en-US"/>
          </a:p>
        </p:txBody>
      </p:sp>
    </p:spTree>
    <p:extLst>
      <p:ext uri="{BB962C8B-B14F-4D97-AF65-F5344CB8AC3E}">
        <p14:creationId xmlns:p14="http://schemas.microsoft.com/office/powerpoint/2010/main" val="20592541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F069-1436-40B3-8BD7-CECF015F51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6510F6-F04D-4C39-A9A7-358C26A301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762DA9-8521-4049-9E55-46E023EB2853}"/>
              </a:ext>
            </a:extLst>
          </p:cNvPr>
          <p:cNvSpPr>
            <a:spLocks noGrp="1"/>
          </p:cNvSpPr>
          <p:nvPr>
            <p:ph type="dt" sz="half" idx="10"/>
          </p:nvPr>
        </p:nvSpPr>
        <p:spPr/>
        <p:txBody>
          <a:bodyPr/>
          <a:lstStyle/>
          <a:p>
            <a:fld id="{64CC0095-E3CE-4C16-B5F9-54508A23FB39}" type="datetime1">
              <a:rPr lang="en-US" smtClean="0"/>
              <a:t>2/20/2020</a:t>
            </a:fld>
            <a:endParaRPr lang="en-US"/>
          </a:p>
        </p:txBody>
      </p:sp>
      <p:sp>
        <p:nvSpPr>
          <p:cNvPr id="5" name="Footer Placeholder 4">
            <a:extLst>
              <a:ext uri="{FF2B5EF4-FFF2-40B4-BE49-F238E27FC236}">
                <a16:creationId xmlns:a16="http://schemas.microsoft.com/office/drawing/2014/main" id="{5EEB136A-7DB7-4CBF-A627-0F2EC709E492}"/>
              </a:ext>
            </a:extLst>
          </p:cNvPr>
          <p:cNvSpPr>
            <a:spLocks noGrp="1"/>
          </p:cNvSpPr>
          <p:nvPr>
            <p:ph type="ftr" sz="quarter" idx="11"/>
          </p:nvPr>
        </p:nvSpPr>
        <p:spPr/>
        <p:txBody>
          <a:bodyPr/>
          <a:lstStyle/>
          <a:p>
            <a:r>
              <a:rPr lang="en-US"/>
              <a:t>Microsoft Confidential - Under NDA</a:t>
            </a:r>
          </a:p>
        </p:txBody>
      </p:sp>
      <p:sp>
        <p:nvSpPr>
          <p:cNvPr id="6" name="Slide Number Placeholder 5">
            <a:extLst>
              <a:ext uri="{FF2B5EF4-FFF2-40B4-BE49-F238E27FC236}">
                <a16:creationId xmlns:a16="http://schemas.microsoft.com/office/drawing/2014/main" id="{83E2E5C9-245F-402F-A37A-D5C097166FF7}"/>
              </a:ext>
            </a:extLst>
          </p:cNvPr>
          <p:cNvSpPr>
            <a:spLocks noGrp="1"/>
          </p:cNvSpPr>
          <p:nvPr>
            <p:ph type="sldNum" sz="quarter" idx="12"/>
          </p:nvPr>
        </p:nvSpPr>
        <p:spPr/>
        <p:txBody>
          <a:bodyPr/>
          <a:lstStyle/>
          <a:p>
            <a:fld id="{EC2CB997-71A6-4D68-9E41-2963C1122D54}" type="slidenum">
              <a:rPr lang="en-US" smtClean="0"/>
              <a:t>‹#›</a:t>
            </a:fld>
            <a:endParaRPr lang="en-US"/>
          </a:p>
        </p:txBody>
      </p:sp>
    </p:spTree>
    <p:extLst>
      <p:ext uri="{BB962C8B-B14F-4D97-AF65-F5344CB8AC3E}">
        <p14:creationId xmlns:p14="http://schemas.microsoft.com/office/powerpoint/2010/main" val="19725280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A212-0AD6-41DA-9341-3F5702B82E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9C532B-A228-4A33-955F-74568932C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2858EB-3448-4969-A66A-47382E02D5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5CE508-DD06-4CB1-8284-8658EF7B54B2}"/>
              </a:ext>
            </a:extLst>
          </p:cNvPr>
          <p:cNvSpPr>
            <a:spLocks noGrp="1"/>
          </p:cNvSpPr>
          <p:nvPr>
            <p:ph type="dt" sz="half" idx="10"/>
          </p:nvPr>
        </p:nvSpPr>
        <p:spPr/>
        <p:txBody>
          <a:bodyPr/>
          <a:lstStyle/>
          <a:p>
            <a:fld id="{AA531053-CDB9-4C9E-9806-444D2909A6D2}" type="datetime1">
              <a:rPr lang="en-US" smtClean="0"/>
              <a:t>2/20/2020</a:t>
            </a:fld>
            <a:endParaRPr lang="en-US"/>
          </a:p>
        </p:txBody>
      </p:sp>
      <p:sp>
        <p:nvSpPr>
          <p:cNvPr id="6" name="Footer Placeholder 5">
            <a:extLst>
              <a:ext uri="{FF2B5EF4-FFF2-40B4-BE49-F238E27FC236}">
                <a16:creationId xmlns:a16="http://schemas.microsoft.com/office/drawing/2014/main" id="{C9D9DFF0-290C-415E-B9BC-1B31D26E68E0}"/>
              </a:ext>
            </a:extLst>
          </p:cNvPr>
          <p:cNvSpPr>
            <a:spLocks noGrp="1"/>
          </p:cNvSpPr>
          <p:nvPr>
            <p:ph type="ftr" sz="quarter" idx="11"/>
          </p:nvPr>
        </p:nvSpPr>
        <p:spPr/>
        <p:txBody>
          <a:bodyPr/>
          <a:lstStyle/>
          <a:p>
            <a:r>
              <a:rPr lang="en-US"/>
              <a:t>Microsoft Confidential - Under NDA</a:t>
            </a:r>
          </a:p>
        </p:txBody>
      </p:sp>
      <p:sp>
        <p:nvSpPr>
          <p:cNvPr id="7" name="Slide Number Placeholder 6">
            <a:extLst>
              <a:ext uri="{FF2B5EF4-FFF2-40B4-BE49-F238E27FC236}">
                <a16:creationId xmlns:a16="http://schemas.microsoft.com/office/drawing/2014/main" id="{FEF853D2-BCB3-418B-B728-C1395B8B3188}"/>
              </a:ext>
            </a:extLst>
          </p:cNvPr>
          <p:cNvSpPr>
            <a:spLocks noGrp="1"/>
          </p:cNvSpPr>
          <p:nvPr>
            <p:ph type="sldNum" sz="quarter" idx="12"/>
          </p:nvPr>
        </p:nvSpPr>
        <p:spPr/>
        <p:txBody>
          <a:bodyPr/>
          <a:lstStyle/>
          <a:p>
            <a:fld id="{EC2CB997-71A6-4D68-9E41-2963C1122D54}" type="slidenum">
              <a:rPr lang="en-US" smtClean="0"/>
              <a:t>‹#›</a:t>
            </a:fld>
            <a:endParaRPr lang="en-US"/>
          </a:p>
        </p:txBody>
      </p:sp>
    </p:spTree>
    <p:extLst>
      <p:ext uri="{BB962C8B-B14F-4D97-AF65-F5344CB8AC3E}">
        <p14:creationId xmlns:p14="http://schemas.microsoft.com/office/powerpoint/2010/main" val="344430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24DA-56C9-4153-88F7-C6BEB9777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1169D-7F1F-4A11-9E5A-FD532A3DAD04}"/>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4" name="Footer Placeholder 3">
            <a:extLst>
              <a:ext uri="{FF2B5EF4-FFF2-40B4-BE49-F238E27FC236}">
                <a16:creationId xmlns:a16="http://schemas.microsoft.com/office/drawing/2014/main" id="{FEDA5A41-4925-42A2-B861-F46078284D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E64788-9770-44E0-A993-049932A17F09}"/>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18274958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50B1-44F6-490B-A1DD-C75DA9BF3F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868525-4670-4AA5-BD03-4C0B3D4D9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CAC20A-0D22-435F-9518-99C04B83E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8C6C3A-8D06-4A3B-A8DD-BF087AD29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CE995-B6B5-4128-B3CC-C08B20B21C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C900AF-0237-42F5-BF8A-D1592CA07109}"/>
              </a:ext>
            </a:extLst>
          </p:cNvPr>
          <p:cNvSpPr>
            <a:spLocks noGrp="1"/>
          </p:cNvSpPr>
          <p:nvPr>
            <p:ph type="dt" sz="half" idx="10"/>
          </p:nvPr>
        </p:nvSpPr>
        <p:spPr/>
        <p:txBody>
          <a:bodyPr/>
          <a:lstStyle/>
          <a:p>
            <a:fld id="{AEB1F3C7-FEDB-4CDD-A85A-C460E8CDDD1A}" type="datetime1">
              <a:rPr lang="en-US" smtClean="0"/>
              <a:t>2/20/2020</a:t>
            </a:fld>
            <a:endParaRPr lang="en-US"/>
          </a:p>
        </p:txBody>
      </p:sp>
      <p:sp>
        <p:nvSpPr>
          <p:cNvPr id="8" name="Footer Placeholder 7">
            <a:extLst>
              <a:ext uri="{FF2B5EF4-FFF2-40B4-BE49-F238E27FC236}">
                <a16:creationId xmlns:a16="http://schemas.microsoft.com/office/drawing/2014/main" id="{1FF7DB9C-E9D8-402B-B4CC-7C57663BAA98}"/>
              </a:ext>
            </a:extLst>
          </p:cNvPr>
          <p:cNvSpPr>
            <a:spLocks noGrp="1"/>
          </p:cNvSpPr>
          <p:nvPr>
            <p:ph type="ftr" sz="quarter" idx="11"/>
          </p:nvPr>
        </p:nvSpPr>
        <p:spPr/>
        <p:txBody>
          <a:bodyPr/>
          <a:lstStyle/>
          <a:p>
            <a:r>
              <a:rPr lang="en-US"/>
              <a:t>Microsoft Confidential - Under NDA</a:t>
            </a:r>
          </a:p>
        </p:txBody>
      </p:sp>
      <p:sp>
        <p:nvSpPr>
          <p:cNvPr id="9" name="Slide Number Placeholder 8">
            <a:extLst>
              <a:ext uri="{FF2B5EF4-FFF2-40B4-BE49-F238E27FC236}">
                <a16:creationId xmlns:a16="http://schemas.microsoft.com/office/drawing/2014/main" id="{C3B04354-2B8A-439F-B99E-BD9A9FF54E2A}"/>
              </a:ext>
            </a:extLst>
          </p:cNvPr>
          <p:cNvSpPr>
            <a:spLocks noGrp="1"/>
          </p:cNvSpPr>
          <p:nvPr>
            <p:ph type="sldNum" sz="quarter" idx="12"/>
          </p:nvPr>
        </p:nvSpPr>
        <p:spPr/>
        <p:txBody>
          <a:bodyPr/>
          <a:lstStyle/>
          <a:p>
            <a:fld id="{EC2CB997-71A6-4D68-9E41-2963C1122D54}" type="slidenum">
              <a:rPr lang="en-US" smtClean="0"/>
              <a:t>‹#›</a:t>
            </a:fld>
            <a:endParaRPr lang="en-US"/>
          </a:p>
        </p:txBody>
      </p:sp>
    </p:spTree>
    <p:extLst>
      <p:ext uri="{BB962C8B-B14F-4D97-AF65-F5344CB8AC3E}">
        <p14:creationId xmlns:p14="http://schemas.microsoft.com/office/powerpoint/2010/main" val="809638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E355-AC4C-4B6F-ABDD-DC7529F5E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12CB2D-00BF-4357-AB27-9E64669D17D8}"/>
              </a:ext>
            </a:extLst>
          </p:cNvPr>
          <p:cNvSpPr>
            <a:spLocks noGrp="1"/>
          </p:cNvSpPr>
          <p:nvPr>
            <p:ph type="dt" sz="half" idx="10"/>
          </p:nvPr>
        </p:nvSpPr>
        <p:spPr/>
        <p:txBody>
          <a:bodyPr/>
          <a:lstStyle/>
          <a:p>
            <a:fld id="{4E81375E-C4F3-4825-9500-8EA21FB09C31}" type="datetime1">
              <a:rPr lang="en-US" smtClean="0"/>
              <a:t>2/20/2020</a:t>
            </a:fld>
            <a:endParaRPr lang="en-US"/>
          </a:p>
        </p:txBody>
      </p:sp>
      <p:sp>
        <p:nvSpPr>
          <p:cNvPr id="4" name="Footer Placeholder 3">
            <a:extLst>
              <a:ext uri="{FF2B5EF4-FFF2-40B4-BE49-F238E27FC236}">
                <a16:creationId xmlns:a16="http://schemas.microsoft.com/office/drawing/2014/main" id="{BE52A9FF-0B32-48D6-8420-BE2838C82C05}"/>
              </a:ext>
            </a:extLst>
          </p:cNvPr>
          <p:cNvSpPr>
            <a:spLocks noGrp="1"/>
          </p:cNvSpPr>
          <p:nvPr>
            <p:ph type="ftr" sz="quarter" idx="11"/>
          </p:nvPr>
        </p:nvSpPr>
        <p:spPr/>
        <p:txBody>
          <a:bodyPr/>
          <a:lstStyle/>
          <a:p>
            <a:r>
              <a:rPr lang="en-US"/>
              <a:t>Microsoft Confidential - Under NDA</a:t>
            </a:r>
          </a:p>
        </p:txBody>
      </p:sp>
      <p:sp>
        <p:nvSpPr>
          <p:cNvPr id="5" name="Slide Number Placeholder 4">
            <a:extLst>
              <a:ext uri="{FF2B5EF4-FFF2-40B4-BE49-F238E27FC236}">
                <a16:creationId xmlns:a16="http://schemas.microsoft.com/office/drawing/2014/main" id="{0C09AA5B-42A8-4FA3-A744-06E98E05A7EB}"/>
              </a:ext>
            </a:extLst>
          </p:cNvPr>
          <p:cNvSpPr>
            <a:spLocks noGrp="1"/>
          </p:cNvSpPr>
          <p:nvPr>
            <p:ph type="sldNum" sz="quarter" idx="12"/>
          </p:nvPr>
        </p:nvSpPr>
        <p:spPr/>
        <p:txBody>
          <a:bodyPr/>
          <a:lstStyle/>
          <a:p>
            <a:fld id="{EC2CB997-71A6-4D68-9E41-2963C1122D54}" type="slidenum">
              <a:rPr lang="en-US" smtClean="0"/>
              <a:t>‹#›</a:t>
            </a:fld>
            <a:endParaRPr lang="en-US"/>
          </a:p>
        </p:txBody>
      </p:sp>
    </p:spTree>
    <p:extLst>
      <p:ext uri="{BB962C8B-B14F-4D97-AF65-F5344CB8AC3E}">
        <p14:creationId xmlns:p14="http://schemas.microsoft.com/office/powerpoint/2010/main" val="4144314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27D133-D962-4736-8CE5-3E360E83EF73}"/>
              </a:ext>
            </a:extLst>
          </p:cNvPr>
          <p:cNvSpPr>
            <a:spLocks noGrp="1"/>
          </p:cNvSpPr>
          <p:nvPr>
            <p:ph type="dt" sz="half" idx="10"/>
          </p:nvPr>
        </p:nvSpPr>
        <p:spPr/>
        <p:txBody>
          <a:bodyPr/>
          <a:lstStyle/>
          <a:p>
            <a:fld id="{C489D55A-45FA-40C2-AA7B-08D7F285C80D}" type="datetime1">
              <a:rPr lang="en-US" smtClean="0"/>
              <a:t>2/20/2020</a:t>
            </a:fld>
            <a:endParaRPr lang="en-US"/>
          </a:p>
        </p:txBody>
      </p:sp>
      <p:sp>
        <p:nvSpPr>
          <p:cNvPr id="3" name="Footer Placeholder 2">
            <a:extLst>
              <a:ext uri="{FF2B5EF4-FFF2-40B4-BE49-F238E27FC236}">
                <a16:creationId xmlns:a16="http://schemas.microsoft.com/office/drawing/2014/main" id="{6E92C741-B4DD-40F0-A93C-D3DBBE974799}"/>
              </a:ext>
            </a:extLst>
          </p:cNvPr>
          <p:cNvSpPr>
            <a:spLocks noGrp="1"/>
          </p:cNvSpPr>
          <p:nvPr>
            <p:ph type="ftr" sz="quarter" idx="11"/>
          </p:nvPr>
        </p:nvSpPr>
        <p:spPr/>
        <p:txBody>
          <a:bodyPr/>
          <a:lstStyle/>
          <a:p>
            <a:r>
              <a:rPr lang="en-US"/>
              <a:t>Microsoft Confidential - Under NDA</a:t>
            </a:r>
          </a:p>
        </p:txBody>
      </p:sp>
      <p:sp>
        <p:nvSpPr>
          <p:cNvPr id="4" name="Slide Number Placeholder 3">
            <a:extLst>
              <a:ext uri="{FF2B5EF4-FFF2-40B4-BE49-F238E27FC236}">
                <a16:creationId xmlns:a16="http://schemas.microsoft.com/office/drawing/2014/main" id="{DFFBF445-ADE0-4EBF-8B20-8F89D3C1DAD7}"/>
              </a:ext>
            </a:extLst>
          </p:cNvPr>
          <p:cNvSpPr>
            <a:spLocks noGrp="1"/>
          </p:cNvSpPr>
          <p:nvPr>
            <p:ph type="sldNum" sz="quarter" idx="12"/>
          </p:nvPr>
        </p:nvSpPr>
        <p:spPr/>
        <p:txBody>
          <a:bodyPr/>
          <a:lstStyle/>
          <a:p>
            <a:fld id="{EC2CB997-71A6-4D68-9E41-2963C1122D54}" type="slidenum">
              <a:rPr lang="en-US" smtClean="0"/>
              <a:t>‹#›</a:t>
            </a:fld>
            <a:endParaRPr lang="en-US"/>
          </a:p>
        </p:txBody>
      </p:sp>
    </p:spTree>
    <p:extLst>
      <p:ext uri="{BB962C8B-B14F-4D97-AF65-F5344CB8AC3E}">
        <p14:creationId xmlns:p14="http://schemas.microsoft.com/office/powerpoint/2010/main" val="29224258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B219-FC49-4E9E-93C1-8209BEA80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91F0A-A0BC-4E6D-A150-F2D4D2C2A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491433-4B9F-4337-B37C-4C594DDDB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FF7E9-224B-4587-A06E-B255639ACF3C}"/>
              </a:ext>
            </a:extLst>
          </p:cNvPr>
          <p:cNvSpPr>
            <a:spLocks noGrp="1"/>
          </p:cNvSpPr>
          <p:nvPr>
            <p:ph type="dt" sz="half" idx="10"/>
          </p:nvPr>
        </p:nvSpPr>
        <p:spPr/>
        <p:txBody>
          <a:bodyPr/>
          <a:lstStyle/>
          <a:p>
            <a:fld id="{C982FF88-8E0A-4B64-B0DD-D7174AB80F38}" type="datetime1">
              <a:rPr lang="en-US" smtClean="0"/>
              <a:t>2/20/2020</a:t>
            </a:fld>
            <a:endParaRPr lang="en-US"/>
          </a:p>
        </p:txBody>
      </p:sp>
      <p:sp>
        <p:nvSpPr>
          <p:cNvPr id="6" name="Footer Placeholder 5">
            <a:extLst>
              <a:ext uri="{FF2B5EF4-FFF2-40B4-BE49-F238E27FC236}">
                <a16:creationId xmlns:a16="http://schemas.microsoft.com/office/drawing/2014/main" id="{ED8D97C7-A268-4CDD-AC75-B2B53967489D}"/>
              </a:ext>
            </a:extLst>
          </p:cNvPr>
          <p:cNvSpPr>
            <a:spLocks noGrp="1"/>
          </p:cNvSpPr>
          <p:nvPr>
            <p:ph type="ftr" sz="quarter" idx="11"/>
          </p:nvPr>
        </p:nvSpPr>
        <p:spPr/>
        <p:txBody>
          <a:bodyPr/>
          <a:lstStyle/>
          <a:p>
            <a:r>
              <a:rPr lang="en-US"/>
              <a:t>Microsoft Confidential - Under NDA</a:t>
            </a:r>
          </a:p>
        </p:txBody>
      </p:sp>
      <p:sp>
        <p:nvSpPr>
          <p:cNvPr id="7" name="Slide Number Placeholder 6">
            <a:extLst>
              <a:ext uri="{FF2B5EF4-FFF2-40B4-BE49-F238E27FC236}">
                <a16:creationId xmlns:a16="http://schemas.microsoft.com/office/drawing/2014/main" id="{378B528B-56A9-499C-9C15-E54990EE52AA}"/>
              </a:ext>
            </a:extLst>
          </p:cNvPr>
          <p:cNvSpPr>
            <a:spLocks noGrp="1"/>
          </p:cNvSpPr>
          <p:nvPr>
            <p:ph type="sldNum" sz="quarter" idx="12"/>
          </p:nvPr>
        </p:nvSpPr>
        <p:spPr/>
        <p:txBody>
          <a:bodyPr/>
          <a:lstStyle/>
          <a:p>
            <a:fld id="{EC2CB997-71A6-4D68-9E41-2963C1122D54}" type="slidenum">
              <a:rPr lang="en-US" smtClean="0"/>
              <a:t>‹#›</a:t>
            </a:fld>
            <a:endParaRPr lang="en-US"/>
          </a:p>
        </p:txBody>
      </p:sp>
    </p:spTree>
    <p:extLst>
      <p:ext uri="{BB962C8B-B14F-4D97-AF65-F5344CB8AC3E}">
        <p14:creationId xmlns:p14="http://schemas.microsoft.com/office/powerpoint/2010/main" val="15610915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CAF7-9BE9-412C-9D79-F48EF9B7F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2C4801-C7F0-48BA-A763-41D18F9E3C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7A4499-D9C3-4A46-8B7F-B70B2A061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5CEFB-0BE8-450C-A7E9-B71E420E4A75}"/>
              </a:ext>
            </a:extLst>
          </p:cNvPr>
          <p:cNvSpPr>
            <a:spLocks noGrp="1"/>
          </p:cNvSpPr>
          <p:nvPr>
            <p:ph type="dt" sz="half" idx="10"/>
          </p:nvPr>
        </p:nvSpPr>
        <p:spPr/>
        <p:txBody>
          <a:bodyPr/>
          <a:lstStyle/>
          <a:p>
            <a:fld id="{4C4E7F1E-A24A-48F0-BB6F-7A49C796906E}" type="datetime1">
              <a:rPr lang="en-US" smtClean="0"/>
              <a:t>2/20/2020</a:t>
            </a:fld>
            <a:endParaRPr lang="en-US"/>
          </a:p>
        </p:txBody>
      </p:sp>
      <p:sp>
        <p:nvSpPr>
          <p:cNvPr id="6" name="Footer Placeholder 5">
            <a:extLst>
              <a:ext uri="{FF2B5EF4-FFF2-40B4-BE49-F238E27FC236}">
                <a16:creationId xmlns:a16="http://schemas.microsoft.com/office/drawing/2014/main" id="{F7A8F21D-17D0-4092-A56F-1A8A87CE6BBF}"/>
              </a:ext>
            </a:extLst>
          </p:cNvPr>
          <p:cNvSpPr>
            <a:spLocks noGrp="1"/>
          </p:cNvSpPr>
          <p:nvPr>
            <p:ph type="ftr" sz="quarter" idx="11"/>
          </p:nvPr>
        </p:nvSpPr>
        <p:spPr/>
        <p:txBody>
          <a:bodyPr/>
          <a:lstStyle/>
          <a:p>
            <a:r>
              <a:rPr lang="en-US"/>
              <a:t>Microsoft Confidential - Under NDA</a:t>
            </a:r>
          </a:p>
        </p:txBody>
      </p:sp>
      <p:sp>
        <p:nvSpPr>
          <p:cNvPr id="7" name="Slide Number Placeholder 6">
            <a:extLst>
              <a:ext uri="{FF2B5EF4-FFF2-40B4-BE49-F238E27FC236}">
                <a16:creationId xmlns:a16="http://schemas.microsoft.com/office/drawing/2014/main" id="{597BFC93-799C-4440-94E6-256891AF50DD}"/>
              </a:ext>
            </a:extLst>
          </p:cNvPr>
          <p:cNvSpPr>
            <a:spLocks noGrp="1"/>
          </p:cNvSpPr>
          <p:nvPr>
            <p:ph type="sldNum" sz="quarter" idx="12"/>
          </p:nvPr>
        </p:nvSpPr>
        <p:spPr/>
        <p:txBody>
          <a:bodyPr/>
          <a:lstStyle/>
          <a:p>
            <a:fld id="{EC2CB997-71A6-4D68-9E41-2963C1122D54}" type="slidenum">
              <a:rPr lang="en-US" smtClean="0"/>
              <a:t>‹#›</a:t>
            </a:fld>
            <a:endParaRPr lang="en-US"/>
          </a:p>
        </p:txBody>
      </p:sp>
    </p:spTree>
    <p:extLst>
      <p:ext uri="{BB962C8B-B14F-4D97-AF65-F5344CB8AC3E}">
        <p14:creationId xmlns:p14="http://schemas.microsoft.com/office/powerpoint/2010/main" val="2780615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898D-0F0E-4BCE-96EE-FFC9FBCDE1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B8BFC3-9C9E-461F-BB34-38D00EE4A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AE5F0-D20B-4762-AB7E-B31043C4C2EE}"/>
              </a:ext>
            </a:extLst>
          </p:cNvPr>
          <p:cNvSpPr>
            <a:spLocks noGrp="1"/>
          </p:cNvSpPr>
          <p:nvPr>
            <p:ph type="dt" sz="half" idx="10"/>
          </p:nvPr>
        </p:nvSpPr>
        <p:spPr/>
        <p:txBody>
          <a:bodyPr/>
          <a:lstStyle/>
          <a:p>
            <a:fld id="{D53C16E8-C6C9-4568-B4DF-6369D60AB313}" type="datetime1">
              <a:rPr lang="en-US" smtClean="0"/>
              <a:t>2/20/2020</a:t>
            </a:fld>
            <a:endParaRPr lang="en-US"/>
          </a:p>
        </p:txBody>
      </p:sp>
      <p:sp>
        <p:nvSpPr>
          <p:cNvPr id="5" name="Footer Placeholder 4">
            <a:extLst>
              <a:ext uri="{FF2B5EF4-FFF2-40B4-BE49-F238E27FC236}">
                <a16:creationId xmlns:a16="http://schemas.microsoft.com/office/drawing/2014/main" id="{D1BF1271-5B46-4847-A238-C1CEA3F0674F}"/>
              </a:ext>
            </a:extLst>
          </p:cNvPr>
          <p:cNvSpPr>
            <a:spLocks noGrp="1"/>
          </p:cNvSpPr>
          <p:nvPr>
            <p:ph type="ftr" sz="quarter" idx="11"/>
          </p:nvPr>
        </p:nvSpPr>
        <p:spPr/>
        <p:txBody>
          <a:bodyPr/>
          <a:lstStyle/>
          <a:p>
            <a:r>
              <a:rPr lang="en-US"/>
              <a:t>Microsoft Confidential - Under NDA</a:t>
            </a:r>
          </a:p>
        </p:txBody>
      </p:sp>
      <p:sp>
        <p:nvSpPr>
          <p:cNvPr id="6" name="Slide Number Placeholder 5">
            <a:extLst>
              <a:ext uri="{FF2B5EF4-FFF2-40B4-BE49-F238E27FC236}">
                <a16:creationId xmlns:a16="http://schemas.microsoft.com/office/drawing/2014/main" id="{FE3A5CE9-700D-488B-BDFC-B9C2956856BC}"/>
              </a:ext>
            </a:extLst>
          </p:cNvPr>
          <p:cNvSpPr>
            <a:spLocks noGrp="1"/>
          </p:cNvSpPr>
          <p:nvPr>
            <p:ph type="sldNum" sz="quarter" idx="12"/>
          </p:nvPr>
        </p:nvSpPr>
        <p:spPr/>
        <p:txBody>
          <a:bodyPr/>
          <a:lstStyle/>
          <a:p>
            <a:fld id="{EC2CB997-71A6-4D68-9E41-2963C1122D54}" type="slidenum">
              <a:rPr lang="en-US" smtClean="0"/>
              <a:t>‹#›</a:t>
            </a:fld>
            <a:endParaRPr lang="en-US"/>
          </a:p>
        </p:txBody>
      </p:sp>
    </p:spTree>
    <p:extLst>
      <p:ext uri="{BB962C8B-B14F-4D97-AF65-F5344CB8AC3E}">
        <p14:creationId xmlns:p14="http://schemas.microsoft.com/office/powerpoint/2010/main" val="36057288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672853-9F32-408F-8032-FB8BF26E24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9CF92F-6D40-4C2A-A0C5-7C5AE683B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E85C8-A97D-46A8-ACE6-C11FFA04838A}"/>
              </a:ext>
            </a:extLst>
          </p:cNvPr>
          <p:cNvSpPr>
            <a:spLocks noGrp="1"/>
          </p:cNvSpPr>
          <p:nvPr>
            <p:ph type="dt" sz="half" idx="10"/>
          </p:nvPr>
        </p:nvSpPr>
        <p:spPr/>
        <p:txBody>
          <a:bodyPr/>
          <a:lstStyle/>
          <a:p>
            <a:fld id="{58343F91-8D8E-46BF-8687-68C2901F812E}" type="datetime1">
              <a:rPr lang="en-US" smtClean="0"/>
              <a:t>2/20/2020</a:t>
            </a:fld>
            <a:endParaRPr lang="en-US"/>
          </a:p>
        </p:txBody>
      </p:sp>
      <p:sp>
        <p:nvSpPr>
          <p:cNvPr id="5" name="Footer Placeholder 4">
            <a:extLst>
              <a:ext uri="{FF2B5EF4-FFF2-40B4-BE49-F238E27FC236}">
                <a16:creationId xmlns:a16="http://schemas.microsoft.com/office/drawing/2014/main" id="{3127CD60-5362-4A67-A1D1-6AEEC1D09498}"/>
              </a:ext>
            </a:extLst>
          </p:cNvPr>
          <p:cNvSpPr>
            <a:spLocks noGrp="1"/>
          </p:cNvSpPr>
          <p:nvPr>
            <p:ph type="ftr" sz="quarter" idx="11"/>
          </p:nvPr>
        </p:nvSpPr>
        <p:spPr/>
        <p:txBody>
          <a:bodyPr/>
          <a:lstStyle/>
          <a:p>
            <a:r>
              <a:rPr lang="en-US"/>
              <a:t>Microsoft Confidential - Under NDA</a:t>
            </a:r>
          </a:p>
        </p:txBody>
      </p:sp>
      <p:sp>
        <p:nvSpPr>
          <p:cNvPr id="6" name="Slide Number Placeholder 5">
            <a:extLst>
              <a:ext uri="{FF2B5EF4-FFF2-40B4-BE49-F238E27FC236}">
                <a16:creationId xmlns:a16="http://schemas.microsoft.com/office/drawing/2014/main" id="{82F20204-30FD-41CB-84B5-88AA0C9E3CD6}"/>
              </a:ext>
            </a:extLst>
          </p:cNvPr>
          <p:cNvSpPr>
            <a:spLocks noGrp="1"/>
          </p:cNvSpPr>
          <p:nvPr>
            <p:ph type="sldNum" sz="quarter" idx="12"/>
          </p:nvPr>
        </p:nvSpPr>
        <p:spPr/>
        <p:txBody>
          <a:bodyPr/>
          <a:lstStyle/>
          <a:p>
            <a:fld id="{EC2CB997-71A6-4D68-9E41-2963C1122D54}" type="slidenum">
              <a:rPr lang="en-US" smtClean="0"/>
              <a:t>‹#›</a:t>
            </a:fld>
            <a:endParaRPr lang="en-US"/>
          </a:p>
        </p:txBody>
      </p:sp>
    </p:spTree>
    <p:extLst>
      <p:ext uri="{BB962C8B-B14F-4D97-AF65-F5344CB8AC3E}">
        <p14:creationId xmlns:p14="http://schemas.microsoft.com/office/powerpoint/2010/main" val="247737154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41735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02115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6095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09EC9C-88DF-4F96-A52C-9441C0266FFF}"/>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3" name="Footer Placeholder 2">
            <a:extLst>
              <a:ext uri="{FF2B5EF4-FFF2-40B4-BE49-F238E27FC236}">
                <a16:creationId xmlns:a16="http://schemas.microsoft.com/office/drawing/2014/main" id="{48EC5018-7C48-4E29-9C25-B97BEBD7F4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83A30-152E-4FCD-ABC3-FB6A9CE1C827}"/>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24598520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15202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286021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476506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3016117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7064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54206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4728821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9112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257F-A5A5-4DE6-8D9C-E6A6FC456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496F08-8703-4984-AB3E-0012B8BD73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F862BC-EBAB-4303-8672-D26BCDE52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4CD7B0-3783-43AF-852B-7901E4F3E776}"/>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6" name="Footer Placeholder 5">
            <a:extLst>
              <a:ext uri="{FF2B5EF4-FFF2-40B4-BE49-F238E27FC236}">
                <a16:creationId xmlns:a16="http://schemas.microsoft.com/office/drawing/2014/main" id="{CBF754C6-C20D-4B38-996A-02FCAC677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1399D-53C0-4ADF-8D2F-71294BE96B3E}"/>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295421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2FE2-4CDC-46DA-95D2-155355FCD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831D91-0576-4D3C-9900-DD228058D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BB17F2-873F-47BC-9D8E-D7B6F5EBC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5B1025-98A6-4CCE-9D83-E1D20977E78C}"/>
              </a:ext>
            </a:extLst>
          </p:cNvPr>
          <p:cNvSpPr>
            <a:spLocks noGrp="1"/>
          </p:cNvSpPr>
          <p:nvPr>
            <p:ph type="dt" sz="half" idx="10"/>
          </p:nvPr>
        </p:nvSpPr>
        <p:spPr/>
        <p:txBody>
          <a:bodyPr/>
          <a:lstStyle/>
          <a:p>
            <a:fld id="{DFDA1D18-6202-476E-8B18-BC3AD90E1876}" type="datetimeFigureOut">
              <a:rPr lang="en-US" smtClean="0"/>
              <a:t>2/20/2020</a:t>
            </a:fld>
            <a:endParaRPr lang="en-US"/>
          </a:p>
        </p:txBody>
      </p:sp>
      <p:sp>
        <p:nvSpPr>
          <p:cNvPr id="6" name="Footer Placeholder 5">
            <a:extLst>
              <a:ext uri="{FF2B5EF4-FFF2-40B4-BE49-F238E27FC236}">
                <a16:creationId xmlns:a16="http://schemas.microsoft.com/office/drawing/2014/main" id="{1DBF8799-E0B9-4B9B-BC4A-F610613EB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8ABB83-6435-4900-AD60-6C3483BD3D44}"/>
              </a:ext>
            </a:extLst>
          </p:cNvPr>
          <p:cNvSpPr>
            <a:spLocks noGrp="1"/>
          </p:cNvSpPr>
          <p:nvPr>
            <p:ph type="sldNum" sz="quarter" idx="12"/>
          </p:nvPr>
        </p:nvSpPr>
        <p:spPr/>
        <p:txBody>
          <a:bodyPr/>
          <a:lstStyle/>
          <a:p>
            <a:fld id="{DBAE63D2-5589-4AA7-A299-613D9A3410F8}" type="slidenum">
              <a:rPr lang="en-US" smtClean="0"/>
              <a:t>‹#›</a:t>
            </a:fld>
            <a:endParaRPr lang="en-US"/>
          </a:p>
        </p:txBody>
      </p:sp>
    </p:spTree>
    <p:extLst>
      <p:ext uri="{BB962C8B-B14F-4D97-AF65-F5344CB8AC3E}">
        <p14:creationId xmlns:p14="http://schemas.microsoft.com/office/powerpoint/2010/main" val="32692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image" Target="../media/image1.emf"/><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3.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4.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5.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57F26-4205-47A9-9BF3-6579F7F77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FBCD45-D769-4FBB-84CC-1F234371F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F9E7D-BBD5-4CC0-B383-3829D7868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A1D18-6202-476E-8B18-BC3AD90E1876}" type="datetimeFigureOut">
              <a:rPr lang="en-US" smtClean="0"/>
              <a:t>2/20/2020</a:t>
            </a:fld>
            <a:endParaRPr lang="en-US"/>
          </a:p>
        </p:txBody>
      </p:sp>
      <p:sp>
        <p:nvSpPr>
          <p:cNvPr id="5" name="Footer Placeholder 4">
            <a:extLst>
              <a:ext uri="{FF2B5EF4-FFF2-40B4-BE49-F238E27FC236}">
                <a16:creationId xmlns:a16="http://schemas.microsoft.com/office/drawing/2014/main" id="{6C36036E-FE02-4AB3-8580-9D06D8C5A2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F52BD2-263A-4E4A-A388-537255CEB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E63D2-5589-4AA7-A299-613D9A3410F8}" type="slidenum">
              <a:rPr lang="en-US" smtClean="0"/>
              <a:t>‹#›</a:t>
            </a:fld>
            <a:endParaRPr lang="en-US"/>
          </a:p>
        </p:txBody>
      </p:sp>
    </p:spTree>
    <p:extLst>
      <p:ext uri="{BB962C8B-B14F-4D97-AF65-F5344CB8AC3E}">
        <p14:creationId xmlns:p14="http://schemas.microsoft.com/office/powerpoint/2010/main" val="3963028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1623444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41"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9652C-E79B-47F6-B801-C6E7C4BE2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E2BA7A-2260-454D-9D55-825C2DBE9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C343E-2F15-41B0-AE9E-7C114C64D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667A9-E149-48EF-A732-06EF2A3E100A}" type="datetimeFigureOut">
              <a:rPr lang="en-US" smtClean="0"/>
              <a:t>2/20/2020</a:t>
            </a:fld>
            <a:endParaRPr lang="en-US"/>
          </a:p>
        </p:txBody>
      </p:sp>
      <p:sp>
        <p:nvSpPr>
          <p:cNvPr id="5" name="Footer Placeholder 4">
            <a:extLst>
              <a:ext uri="{FF2B5EF4-FFF2-40B4-BE49-F238E27FC236}">
                <a16:creationId xmlns:a16="http://schemas.microsoft.com/office/drawing/2014/main" id="{8F2027BE-9455-41ED-9FA9-C10701EF1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8E5FFA-C9EC-42C6-9867-AEBC5FF11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9CFC3-6E22-43BD-B77F-137F8DD9C643}" type="slidenum">
              <a:rPr lang="en-US" smtClean="0"/>
              <a:t>‹#›</a:t>
            </a:fld>
            <a:endParaRPr lang="en-US"/>
          </a:p>
        </p:txBody>
      </p:sp>
    </p:spTree>
    <p:extLst>
      <p:ext uri="{BB962C8B-B14F-4D97-AF65-F5344CB8AC3E}">
        <p14:creationId xmlns:p14="http://schemas.microsoft.com/office/powerpoint/2010/main" val="22827836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F03FA-C494-42C0-8588-D1ABBFA959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39F2EA-9E0B-499B-97CB-DB95D043D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64D08-0761-41C4-84D2-077C21865C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21EC1-2C9F-45C1-A86F-C4CD2995496A}" type="datetime1">
              <a:rPr lang="en-US" smtClean="0"/>
              <a:t>2/20/2020</a:t>
            </a:fld>
            <a:endParaRPr lang="en-US"/>
          </a:p>
        </p:txBody>
      </p:sp>
      <p:sp>
        <p:nvSpPr>
          <p:cNvPr id="5" name="Footer Placeholder 4">
            <a:extLst>
              <a:ext uri="{FF2B5EF4-FFF2-40B4-BE49-F238E27FC236}">
                <a16:creationId xmlns:a16="http://schemas.microsoft.com/office/drawing/2014/main" id="{88D6794D-AED9-4908-9484-FBE3D71BE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Microsoft Confidential - Under NDA</a:t>
            </a:r>
          </a:p>
        </p:txBody>
      </p:sp>
      <p:sp>
        <p:nvSpPr>
          <p:cNvPr id="6" name="Slide Number Placeholder 5">
            <a:extLst>
              <a:ext uri="{FF2B5EF4-FFF2-40B4-BE49-F238E27FC236}">
                <a16:creationId xmlns:a16="http://schemas.microsoft.com/office/drawing/2014/main" id="{EFE6306A-202D-440E-97D7-07FFBD0061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CB997-71A6-4D68-9E41-2963C1122D54}" type="slidenum">
              <a:rPr lang="en-US" smtClean="0"/>
              <a:t>‹#›</a:t>
            </a:fld>
            <a:endParaRPr lang="en-US"/>
          </a:p>
        </p:txBody>
      </p:sp>
    </p:spTree>
    <p:extLst>
      <p:ext uri="{BB962C8B-B14F-4D97-AF65-F5344CB8AC3E}">
        <p14:creationId xmlns:p14="http://schemas.microsoft.com/office/powerpoint/2010/main" val="317529209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709049928"/>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ml-assisted-labeling@microsoft.com" TargetMode="Externa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8" Type="http://schemas.openxmlformats.org/officeDocument/2006/relationships/hyperlink" Target="mailto:ml-assisted-labeling@microsoft.com" TargetMode="External"/><Relationship Id="rId3" Type="http://schemas.openxmlformats.org/officeDocument/2006/relationships/hyperlink" Target="https://github.com/Azure/MachineLearningNotebooks/tree/master/how-to-use-azureml/work-with-data/datasets-tutorial" TargetMode="External"/><Relationship Id="rId7" Type="http://schemas.openxmlformats.org/officeDocument/2006/relationships/hyperlink" Target="https://docs.microsoft.com/en-us/azure/machine-learning/how-to-use-labeled-dataset" TargetMode="External"/><Relationship Id="rId2" Type="http://schemas.openxmlformats.org/officeDocument/2006/relationships/hyperlink" Target="https://ml.azure.com/" TargetMode="External"/><Relationship Id="rId1" Type="http://schemas.openxmlformats.org/officeDocument/2006/relationships/slideLayout" Target="../slideLayouts/slideLayout17.xml"/><Relationship Id="rId6" Type="http://schemas.openxmlformats.org/officeDocument/2006/relationships/hyperlink" Target="https://aka.ms/ignite2019brk3303labeldata" TargetMode="External"/><Relationship Id="rId5" Type="http://schemas.openxmlformats.org/officeDocument/2006/relationships/hyperlink" Target="https://aka.ms/ignite2019brk3303datalabelingdoc" TargetMode="External"/><Relationship Id="rId4" Type="http://schemas.openxmlformats.org/officeDocument/2006/relationships/hyperlink" Target="https://docs.microsoft.com/en-us/azure/machine-learning/service/how-to-create-register-datasets" TargetMode="Externa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552F-1E51-4EBF-BDD8-6F0EE0D81334}"/>
              </a:ext>
            </a:extLst>
          </p:cNvPr>
          <p:cNvSpPr>
            <a:spLocks noGrp="1"/>
          </p:cNvSpPr>
          <p:nvPr>
            <p:ph type="ctrTitle"/>
          </p:nvPr>
        </p:nvSpPr>
        <p:spPr/>
        <p:txBody>
          <a:bodyPr/>
          <a:lstStyle/>
          <a:p>
            <a:r>
              <a:rPr lang="en-US" b="1" dirty="0"/>
              <a:t>AML Data Labeling Service</a:t>
            </a:r>
          </a:p>
        </p:txBody>
      </p:sp>
      <p:sp>
        <p:nvSpPr>
          <p:cNvPr id="4" name="Rectangle 3">
            <a:extLst>
              <a:ext uri="{FF2B5EF4-FFF2-40B4-BE49-F238E27FC236}">
                <a16:creationId xmlns:a16="http://schemas.microsoft.com/office/drawing/2014/main" id="{AECC147B-BF58-42EE-A45D-E128D4A669E9}"/>
              </a:ext>
            </a:extLst>
          </p:cNvPr>
          <p:cNvSpPr/>
          <p:nvPr/>
        </p:nvSpPr>
        <p:spPr>
          <a:xfrm>
            <a:off x="2506133" y="6062133"/>
            <a:ext cx="9787467" cy="424732"/>
          </a:xfrm>
          <a:prstGeom prst="rect">
            <a:avLst/>
          </a:prstGeom>
        </p:spPr>
        <p:txBody>
          <a:bodyPr wrap="square">
            <a:spAutoFit/>
          </a:bodyPr>
          <a:lstStyle/>
          <a:p>
            <a:pPr marL="0" marR="0" lvl="0" indent="0" defTabSz="914400" eaLnBrk="1" fontAlgn="auto" latinLnBrk="0" hangingPunct="1">
              <a:lnSpc>
                <a:spcPct val="90000"/>
              </a:lnSpc>
              <a:spcBef>
                <a:spcPts val="1000"/>
              </a:spcBef>
              <a:spcAft>
                <a:spcPts val="0"/>
              </a:spcAft>
              <a:buClrTx/>
              <a:buSzTx/>
              <a:buFontTx/>
              <a:buNone/>
              <a:tabLst/>
              <a:defRPr/>
            </a:pPr>
            <a:r>
              <a:rPr kumimoji="0" lang="en-US" sz="2400" b="0" i="0" u="none" strike="noStrike" kern="0" cap="none" spc="0" normalizeH="0" baseline="0" noProof="0" dirty="0">
                <a:ln>
                  <a:noFill/>
                </a:ln>
                <a:solidFill>
                  <a:prstClr val="black">
                    <a:tint val="75000"/>
                  </a:prstClr>
                </a:solidFill>
                <a:effectLst/>
                <a:uLnTx/>
                <a:uFillTx/>
              </a:rPr>
              <a:t>Augmenting data with meaningful tags for the purpose of machine learning.</a:t>
            </a:r>
          </a:p>
        </p:txBody>
      </p:sp>
    </p:spTree>
    <p:extLst>
      <p:ext uri="{BB962C8B-B14F-4D97-AF65-F5344CB8AC3E}">
        <p14:creationId xmlns:p14="http://schemas.microsoft.com/office/powerpoint/2010/main" val="3201240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AB4C-33EC-4E1B-BF27-81B941D1E366}"/>
              </a:ext>
            </a:extLst>
          </p:cNvPr>
          <p:cNvSpPr>
            <a:spLocks noGrp="1"/>
          </p:cNvSpPr>
          <p:nvPr>
            <p:ph type="title"/>
          </p:nvPr>
        </p:nvSpPr>
        <p:spPr>
          <a:xfrm>
            <a:off x="221721" y="167474"/>
            <a:ext cx="10515600" cy="672964"/>
          </a:xfrm>
        </p:spPr>
        <p:txBody>
          <a:bodyPr>
            <a:normAutofit fontScale="90000"/>
          </a:bodyPr>
          <a:lstStyle/>
          <a:p>
            <a:r>
              <a:rPr lang="en-US" b="1" dirty="0"/>
              <a:t>Current priorities</a:t>
            </a:r>
          </a:p>
        </p:txBody>
      </p:sp>
      <p:sp>
        <p:nvSpPr>
          <p:cNvPr id="3" name="Text Placeholder 2">
            <a:extLst>
              <a:ext uri="{FF2B5EF4-FFF2-40B4-BE49-F238E27FC236}">
                <a16:creationId xmlns:a16="http://schemas.microsoft.com/office/drawing/2014/main" id="{42B83614-DB0E-4B1F-8343-2E86D587B230}"/>
              </a:ext>
            </a:extLst>
          </p:cNvPr>
          <p:cNvSpPr>
            <a:spLocks noGrp="1"/>
          </p:cNvSpPr>
          <p:nvPr>
            <p:ph type="body" idx="1"/>
          </p:nvPr>
        </p:nvSpPr>
        <p:spPr>
          <a:xfrm>
            <a:off x="1034521" y="1046163"/>
            <a:ext cx="5157787" cy="823912"/>
          </a:xfrm>
        </p:spPr>
        <p:txBody>
          <a:bodyPr/>
          <a:lstStyle/>
          <a:p>
            <a:r>
              <a:rPr lang="en-US"/>
              <a:t>Labeling Tasks</a:t>
            </a:r>
          </a:p>
        </p:txBody>
      </p:sp>
      <p:sp>
        <p:nvSpPr>
          <p:cNvPr id="4" name="Content Placeholder 3">
            <a:extLst>
              <a:ext uri="{FF2B5EF4-FFF2-40B4-BE49-F238E27FC236}">
                <a16:creationId xmlns:a16="http://schemas.microsoft.com/office/drawing/2014/main" id="{C64CA26C-D6A3-4444-9C90-646C7E37638D}"/>
              </a:ext>
            </a:extLst>
          </p:cNvPr>
          <p:cNvSpPr>
            <a:spLocks noGrp="1"/>
          </p:cNvSpPr>
          <p:nvPr>
            <p:ph sz="half" idx="2"/>
          </p:nvPr>
        </p:nvSpPr>
        <p:spPr>
          <a:xfrm>
            <a:off x="1034521" y="1870075"/>
            <a:ext cx="5157787" cy="3684588"/>
          </a:xfrm>
        </p:spPr>
        <p:txBody>
          <a:bodyPr/>
          <a:lstStyle/>
          <a:p>
            <a:r>
              <a:rPr lang="en-US" dirty="0"/>
              <a:t>Images/Videos</a:t>
            </a:r>
          </a:p>
          <a:p>
            <a:pPr lvl="1"/>
            <a:r>
              <a:rPr lang="en-US" dirty="0"/>
              <a:t>Classification</a:t>
            </a:r>
          </a:p>
          <a:p>
            <a:pPr lvl="1"/>
            <a:r>
              <a:rPr lang="en-US" dirty="0"/>
              <a:t>Object Detection</a:t>
            </a:r>
          </a:p>
          <a:p>
            <a:pPr lvl="1"/>
            <a:r>
              <a:rPr lang="en-US" dirty="0">
                <a:solidFill>
                  <a:schemeClr val="bg1">
                    <a:lumMod val="65000"/>
                  </a:schemeClr>
                </a:solidFill>
              </a:rPr>
              <a:t>Segmentation</a:t>
            </a:r>
          </a:p>
          <a:p>
            <a:r>
              <a:rPr lang="en-US" sz="2400" dirty="0">
                <a:solidFill>
                  <a:schemeClr val="bg1">
                    <a:lumMod val="65000"/>
                  </a:schemeClr>
                </a:solidFill>
              </a:rPr>
              <a:t>Text</a:t>
            </a:r>
          </a:p>
          <a:p>
            <a:pPr lvl="1"/>
            <a:r>
              <a:rPr lang="en-US" dirty="0">
                <a:solidFill>
                  <a:schemeClr val="bg1">
                    <a:lumMod val="65000"/>
                  </a:schemeClr>
                </a:solidFill>
              </a:rPr>
              <a:t>Classification</a:t>
            </a:r>
          </a:p>
          <a:p>
            <a:pPr lvl="1"/>
            <a:r>
              <a:rPr lang="en-US" dirty="0">
                <a:solidFill>
                  <a:schemeClr val="bg1">
                    <a:lumMod val="65000"/>
                  </a:schemeClr>
                </a:solidFill>
              </a:rPr>
              <a:t>Named Entity Recognition</a:t>
            </a:r>
          </a:p>
        </p:txBody>
      </p:sp>
      <p:sp>
        <p:nvSpPr>
          <p:cNvPr id="5" name="Text Placeholder 4">
            <a:extLst>
              <a:ext uri="{FF2B5EF4-FFF2-40B4-BE49-F238E27FC236}">
                <a16:creationId xmlns:a16="http://schemas.microsoft.com/office/drawing/2014/main" id="{065A7269-AD65-41DD-895B-53DFA0DFB149}"/>
              </a:ext>
            </a:extLst>
          </p:cNvPr>
          <p:cNvSpPr>
            <a:spLocks noGrp="1"/>
          </p:cNvSpPr>
          <p:nvPr>
            <p:ph type="body" sz="quarter" idx="3"/>
          </p:nvPr>
        </p:nvSpPr>
        <p:spPr>
          <a:xfrm>
            <a:off x="6366933" y="1046163"/>
            <a:ext cx="5183188" cy="823912"/>
          </a:xfrm>
        </p:spPr>
        <p:txBody>
          <a:bodyPr/>
          <a:lstStyle/>
          <a:p>
            <a:r>
              <a:rPr lang="en-US"/>
              <a:t>Workforce Support</a:t>
            </a:r>
          </a:p>
        </p:txBody>
      </p:sp>
      <p:sp>
        <p:nvSpPr>
          <p:cNvPr id="6" name="Content Placeholder 5">
            <a:extLst>
              <a:ext uri="{FF2B5EF4-FFF2-40B4-BE49-F238E27FC236}">
                <a16:creationId xmlns:a16="http://schemas.microsoft.com/office/drawing/2014/main" id="{D7991B25-5104-477B-B9EB-570D118144DB}"/>
              </a:ext>
            </a:extLst>
          </p:cNvPr>
          <p:cNvSpPr>
            <a:spLocks noGrp="1"/>
          </p:cNvSpPr>
          <p:nvPr>
            <p:ph sz="quarter" idx="4"/>
          </p:nvPr>
        </p:nvSpPr>
        <p:spPr>
          <a:xfrm>
            <a:off x="6366933" y="1870075"/>
            <a:ext cx="5183188" cy="643074"/>
          </a:xfrm>
        </p:spPr>
        <p:txBody>
          <a:bodyPr/>
          <a:lstStyle/>
          <a:p>
            <a:r>
              <a:rPr lang="en-US"/>
              <a:t>Private/Team workforce</a:t>
            </a:r>
          </a:p>
        </p:txBody>
      </p:sp>
    </p:spTree>
    <p:extLst>
      <p:ext uri="{BB962C8B-B14F-4D97-AF65-F5344CB8AC3E}">
        <p14:creationId xmlns:p14="http://schemas.microsoft.com/office/powerpoint/2010/main" val="12769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55C1C6AD-B825-4050-9A16-279FB1256167}"/>
              </a:ext>
            </a:extLst>
          </p:cNvPr>
          <p:cNvSpPr txBox="1">
            <a:spLocks/>
          </p:cNvSpPr>
          <p:nvPr/>
        </p:nvSpPr>
        <p:spPr>
          <a:xfrm>
            <a:off x="5233337" y="2827447"/>
            <a:ext cx="5011917"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50" normalizeH="0" baseline="0" noProof="0">
                <a:ln w="3175">
                  <a:noFill/>
                </a:ln>
                <a:solidFill>
                  <a:srgbClr val="000000"/>
                </a:solidFill>
                <a:effectLst/>
                <a:uLnTx/>
                <a:uFillTx/>
                <a:latin typeface="Segoe UI Semibold"/>
                <a:ea typeface="+mn-ea"/>
                <a:cs typeface="Segoe UI" pitchFamily="34" charset="0"/>
              </a:rPr>
              <a:t>Demo</a:t>
            </a:r>
            <a:endParaRPr kumimoji="0" lang="en-US" sz="3600" b="0" i="0" u="none" strike="noStrike" kern="1200" cap="none" spc="-50" normalizeH="0" baseline="0" noProof="0" dirty="0">
              <a:ln w="3175">
                <a:noFill/>
              </a:ln>
              <a:solidFill>
                <a:srgbClr val="000000"/>
              </a:solidFill>
              <a:effectLst/>
              <a:uLnTx/>
              <a:uFillTx/>
              <a:latin typeface="Segoe UI Semibold"/>
              <a:ea typeface="+mn-ea"/>
              <a:cs typeface="Segoe UI" pitchFamily="34" charset="0"/>
            </a:endParaRPr>
          </a:p>
        </p:txBody>
      </p:sp>
      <p:sp>
        <p:nvSpPr>
          <p:cNvPr id="7" name="Text Placeholder 3">
            <a:extLst>
              <a:ext uri="{FF2B5EF4-FFF2-40B4-BE49-F238E27FC236}">
                <a16:creationId xmlns:a16="http://schemas.microsoft.com/office/drawing/2014/main" id="{4146C938-D8DB-4677-93A4-3853DF42F495}"/>
              </a:ext>
            </a:extLst>
          </p:cNvPr>
          <p:cNvSpPr txBox="1">
            <a:spLocks/>
          </p:cNvSpPr>
          <p:nvPr/>
        </p:nvSpPr>
        <p:spPr>
          <a:xfrm>
            <a:off x="4734470" y="3437047"/>
            <a:ext cx="5510784"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Arial" panose="020B0604020202020204" pitchFamily="34" charset="0"/>
              <a:buNone/>
              <a:tabLst/>
              <a:defRPr sz="2200" kern="1200" spc="0" baseline="0">
                <a:gradFill>
                  <a:gsLst>
                    <a:gs pos="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kumimoji="0" lang="en-US" sz="2200" b="0" i="0" u="none" strike="noStrike" kern="1200" cap="none" spc="0" normalizeH="0" baseline="0" noProof="0">
                <a:ln>
                  <a:noFill/>
                </a:ln>
                <a:gradFill>
                  <a:gsLst>
                    <a:gs pos="0">
                      <a:srgbClr val="000000"/>
                    </a:gs>
                    <a:gs pos="100000">
                      <a:srgbClr val="000000"/>
                    </a:gs>
                  </a:gsLst>
                  <a:lin ang="5400000" scaled="0"/>
                </a:gradFill>
                <a:effectLst/>
                <a:uLnTx/>
                <a:uFillTx/>
                <a:latin typeface="Segoe UI"/>
                <a:ea typeface="+mn-ea"/>
                <a:cs typeface="Segoe UI" panose="020B0502040204020203" pitchFamily="34" charset="0"/>
              </a:rPr>
              <a:t>Azure ML data labeling</a:t>
            </a:r>
            <a:endParaRPr kumimoji="0" lang="en-US" sz="2200" b="0" i="0" u="none" strike="noStrike" kern="1200" cap="none" spc="0" normalizeH="0" baseline="0" noProof="0" dirty="0">
              <a:ln>
                <a:noFill/>
              </a:ln>
              <a:gradFill>
                <a:gsLst>
                  <a:gs pos="0">
                    <a:srgbClr val="000000"/>
                  </a:gs>
                  <a:gs pos="100000">
                    <a:srgbClr val="000000"/>
                  </a:gs>
                </a:gsLst>
                <a:lin ang="5400000" scaled="0"/>
              </a:gradFill>
              <a:effectLst/>
              <a:uLnTx/>
              <a:uFillTx/>
              <a:latin typeface="Segoe UI"/>
              <a:ea typeface="+mn-ea"/>
              <a:cs typeface="Segoe UI" panose="020B0502040204020203" pitchFamily="34" charset="0"/>
            </a:endParaRPr>
          </a:p>
        </p:txBody>
      </p:sp>
      <p:pic>
        <p:nvPicPr>
          <p:cNvPr id="8" name="Graphic 7">
            <a:extLst>
              <a:ext uri="{FF2B5EF4-FFF2-40B4-BE49-F238E27FC236}">
                <a16:creationId xmlns:a16="http://schemas.microsoft.com/office/drawing/2014/main" id="{0B5264AE-9C09-4C09-8A6A-D6A07898D8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3738" y="2738536"/>
            <a:ext cx="609600" cy="609600"/>
          </a:xfrm>
          <a:prstGeom prst="rect">
            <a:avLst/>
          </a:prstGeom>
        </p:spPr>
      </p:pic>
    </p:spTree>
    <p:extLst>
      <p:ext uri="{BB962C8B-B14F-4D97-AF65-F5344CB8AC3E}">
        <p14:creationId xmlns:p14="http://schemas.microsoft.com/office/powerpoint/2010/main" val="171505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24B7-9199-496B-A243-4DB7928B8900}"/>
              </a:ext>
            </a:extLst>
          </p:cNvPr>
          <p:cNvSpPr>
            <a:spLocks noGrp="1"/>
          </p:cNvSpPr>
          <p:nvPr>
            <p:ph type="title"/>
          </p:nvPr>
        </p:nvSpPr>
        <p:spPr>
          <a:xfrm>
            <a:off x="174195" y="94890"/>
            <a:ext cx="11018520" cy="553998"/>
          </a:xfrm>
        </p:spPr>
        <p:txBody>
          <a:bodyPr/>
          <a:lstStyle/>
          <a:p>
            <a:r>
              <a:rPr lang="en-US" dirty="0"/>
              <a:t>Demo flow</a:t>
            </a:r>
          </a:p>
        </p:txBody>
      </p:sp>
      <p:graphicFrame>
        <p:nvGraphicFramePr>
          <p:cNvPr id="4" name="Diagram 3">
            <a:extLst>
              <a:ext uri="{FF2B5EF4-FFF2-40B4-BE49-F238E27FC236}">
                <a16:creationId xmlns:a16="http://schemas.microsoft.com/office/drawing/2014/main" id="{6191229D-798D-454A-99CD-99AB96916808}"/>
              </a:ext>
            </a:extLst>
          </p:cNvPr>
          <p:cNvGraphicFramePr/>
          <p:nvPr/>
        </p:nvGraphicFramePr>
        <p:xfrm>
          <a:off x="588263" y="1478071"/>
          <a:ext cx="11018520" cy="4181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45097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D68E9-B314-4F1B-A1CB-6C3EB476CBCE}"/>
              </a:ext>
            </a:extLst>
          </p:cNvPr>
          <p:cNvSpPr txBox="1">
            <a:spLocks/>
          </p:cNvSpPr>
          <p:nvPr/>
        </p:nvSpPr>
        <p:spPr>
          <a:xfrm>
            <a:off x="3475065" y="2610421"/>
            <a:ext cx="5510784" cy="498598"/>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ML-assisted data labeling</a:t>
            </a:r>
          </a:p>
        </p:txBody>
      </p:sp>
      <p:sp>
        <p:nvSpPr>
          <p:cNvPr id="9" name="Text Placeholder 2">
            <a:extLst>
              <a:ext uri="{FF2B5EF4-FFF2-40B4-BE49-F238E27FC236}">
                <a16:creationId xmlns:a16="http://schemas.microsoft.com/office/drawing/2014/main" id="{FE376DE1-1313-46B8-9B43-23A60FCED0A5}"/>
              </a:ext>
            </a:extLst>
          </p:cNvPr>
          <p:cNvSpPr txBox="1">
            <a:spLocks/>
          </p:cNvSpPr>
          <p:nvPr/>
        </p:nvSpPr>
        <p:spPr>
          <a:xfrm>
            <a:off x="4009376" y="3008484"/>
            <a:ext cx="5481755" cy="4205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Accelerate your labeling workflow</a:t>
            </a:r>
          </a:p>
        </p:txBody>
      </p:sp>
      <p:sp>
        <p:nvSpPr>
          <p:cNvPr id="10" name="TextBox 9">
            <a:extLst>
              <a:ext uri="{FF2B5EF4-FFF2-40B4-BE49-F238E27FC236}">
                <a16:creationId xmlns:a16="http://schemas.microsoft.com/office/drawing/2014/main" id="{75AA88E9-46E6-4C44-9F90-0D603FBF79C6}"/>
              </a:ext>
            </a:extLst>
          </p:cNvPr>
          <p:cNvSpPr txBox="1"/>
          <p:nvPr/>
        </p:nvSpPr>
        <p:spPr>
          <a:xfrm>
            <a:off x="248785" y="6298066"/>
            <a:ext cx="7318563"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Contact us: </a:t>
            </a: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hlinkClick r:id="rId2"/>
              </a:rPr>
              <a:t>ml-assisted-labeling@microsoft.com</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45236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CBE1-6BD9-4A77-A5E8-D9C11B48B830}"/>
              </a:ext>
            </a:extLst>
          </p:cNvPr>
          <p:cNvSpPr>
            <a:spLocks noGrp="1"/>
          </p:cNvSpPr>
          <p:nvPr>
            <p:ph type="title"/>
          </p:nvPr>
        </p:nvSpPr>
        <p:spPr>
          <a:xfrm>
            <a:off x="379835" y="193887"/>
            <a:ext cx="11018520" cy="553998"/>
          </a:xfrm>
        </p:spPr>
        <p:txBody>
          <a:bodyPr/>
          <a:lstStyle/>
          <a:p>
            <a:r>
              <a:rPr lang="en-US" dirty="0"/>
              <a:t>ML-assisted labeling – Clustering (limited preview)</a:t>
            </a:r>
          </a:p>
        </p:txBody>
      </p:sp>
      <p:sp>
        <p:nvSpPr>
          <p:cNvPr id="3" name="Cylinder 2">
            <a:extLst>
              <a:ext uri="{FF2B5EF4-FFF2-40B4-BE49-F238E27FC236}">
                <a16:creationId xmlns:a16="http://schemas.microsoft.com/office/drawing/2014/main" id="{1753532B-E891-473C-A6CB-A15611D4C7DA}"/>
              </a:ext>
            </a:extLst>
          </p:cNvPr>
          <p:cNvSpPr/>
          <p:nvPr/>
        </p:nvSpPr>
        <p:spPr bwMode="auto">
          <a:xfrm>
            <a:off x="637422" y="2230188"/>
            <a:ext cx="1669036" cy="125076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Unlabeled data</a:t>
            </a:r>
          </a:p>
        </p:txBody>
      </p:sp>
      <p:sp>
        <p:nvSpPr>
          <p:cNvPr id="4" name="Flowchart: Process 3">
            <a:extLst>
              <a:ext uri="{FF2B5EF4-FFF2-40B4-BE49-F238E27FC236}">
                <a16:creationId xmlns:a16="http://schemas.microsoft.com/office/drawing/2014/main" id="{20594B03-F665-40B7-A3C7-F8AB2CCA844D}"/>
              </a:ext>
            </a:extLst>
          </p:cNvPr>
          <p:cNvSpPr/>
          <p:nvPr/>
        </p:nvSpPr>
        <p:spPr bwMode="auto">
          <a:xfrm>
            <a:off x="2787607" y="2344948"/>
            <a:ext cx="2013867" cy="1012371"/>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Task creator component</a:t>
            </a:r>
          </a:p>
        </p:txBody>
      </p:sp>
      <p:sp>
        <p:nvSpPr>
          <p:cNvPr id="6" name="Flowchart: Manual Input 5">
            <a:extLst>
              <a:ext uri="{FF2B5EF4-FFF2-40B4-BE49-F238E27FC236}">
                <a16:creationId xmlns:a16="http://schemas.microsoft.com/office/drawing/2014/main" id="{2E9D52CA-ABB8-49AB-AA45-1123BEA8775F}"/>
              </a:ext>
            </a:extLst>
          </p:cNvPr>
          <p:cNvSpPr/>
          <p:nvPr/>
        </p:nvSpPr>
        <p:spPr bwMode="auto">
          <a:xfrm>
            <a:off x="7486597" y="2225569"/>
            <a:ext cx="1672046" cy="1260566"/>
          </a:xfrm>
          <a:prstGeom prst="flowChartManualInp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Human labeler</a:t>
            </a:r>
          </a:p>
        </p:txBody>
      </p:sp>
      <p:sp>
        <p:nvSpPr>
          <p:cNvPr id="7" name="Cylinder 6">
            <a:extLst>
              <a:ext uri="{FF2B5EF4-FFF2-40B4-BE49-F238E27FC236}">
                <a16:creationId xmlns:a16="http://schemas.microsoft.com/office/drawing/2014/main" id="{C0C89A3C-617A-45D8-B823-88B32A609E24}"/>
              </a:ext>
            </a:extLst>
          </p:cNvPr>
          <p:cNvSpPr/>
          <p:nvPr/>
        </p:nvSpPr>
        <p:spPr bwMode="auto">
          <a:xfrm>
            <a:off x="7597631" y="4634114"/>
            <a:ext cx="1449978" cy="1260566"/>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Labeled data</a:t>
            </a:r>
          </a:p>
        </p:txBody>
      </p:sp>
      <p:sp>
        <p:nvSpPr>
          <p:cNvPr id="8" name="Flowchart: Process 7">
            <a:extLst>
              <a:ext uri="{FF2B5EF4-FFF2-40B4-BE49-F238E27FC236}">
                <a16:creationId xmlns:a16="http://schemas.microsoft.com/office/drawing/2014/main" id="{7802F6A0-433D-481A-9A06-1A486D755D72}"/>
              </a:ext>
            </a:extLst>
          </p:cNvPr>
          <p:cNvSpPr/>
          <p:nvPr/>
        </p:nvSpPr>
        <p:spPr bwMode="auto">
          <a:xfrm>
            <a:off x="5473469" y="4759758"/>
            <a:ext cx="1449978" cy="1012371"/>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ML model</a:t>
            </a:r>
          </a:p>
        </p:txBody>
      </p:sp>
      <p:sp>
        <p:nvSpPr>
          <p:cNvPr id="9" name="Flowchart: Document 8">
            <a:extLst>
              <a:ext uri="{FF2B5EF4-FFF2-40B4-BE49-F238E27FC236}">
                <a16:creationId xmlns:a16="http://schemas.microsoft.com/office/drawing/2014/main" id="{F89FBC44-334B-44BE-967B-FC0302109A06}"/>
              </a:ext>
            </a:extLst>
          </p:cNvPr>
          <p:cNvSpPr/>
          <p:nvPr/>
        </p:nvSpPr>
        <p:spPr bwMode="auto">
          <a:xfrm>
            <a:off x="3072809" y="4759758"/>
            <a:ext cx="1449978" cy="1012371"/>
          </a:xfrm>
          <a:prstGeom prst="flowChartDocumen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Model output</a:t>
            </a:r>
          </a:p>
        </p:txBody>
      </p:sp>
      <p:cxnSp>
        <p:nvCxnSpPr>
          <p:cNvPr id="13" name="Straight Arrow Connector 12">
            <a:extLst>
              <a:ext uri="{FF2B5EF4-FFF2-40B4-BE49-F238E27FC236}">
                <a16:creationId xmlns:a16="http://schemas.microsoft.com/office/drawing/2014/main" id="{D6FE9496-D45B-470B-8A56-139641F349C3}"/>
              </a:ext>
            </a:extLst>
          </p:cNvPr>
          <p:cNvCxnSpPr>
            <a:cxnSpLocks/>
            <a:stCxn id="3" idx="4"/>
            <a:endCxn id="4" idx="1"/>
          </p:cNvCxnSpPr>
          <p:nvPr/>
        </p:nvCxnSpPr>
        <p:spPr>
          <a:xfrm flipV="1">
            <a:off x="2306458" y="2851134"/>
            <a:ext cx="481149" cy="443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25301A-9520-4440-8F8D-0856154A2C13}"/>
              </a:ext>
            </a:extLst>
          </p:cNvPr>
          <p:cNvCxnSpPr>
            <a:cxnSpLocks/>
            <a:stCxn id="4" idx="3"/>
            <a:endCxn id="28" idx="1"/>
          </p:cNvCxnSpPr>
          <p:nvPr/>
        </p:nvCxnSpPr>
        <p:spPr>
          <a:xfrm>
            <a:off x="4801474" y="2851134"/>
            <a:ext cx="491308" cy="159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5806CA-2F60-471B-B82B-27E873675F73}"/>
              </a:ext>
            </a:extLst>
          </p:cNvPr>
          <p:cNvCxnSpPr>
            <a:cxnSpLocks/>
            <a:stCxn id="28" idx="3"/>
            <a:endCxn id="6" idx="1"/>
          </p:cNvCxnSpPr>
          <p:nvPr/>
        </p:nvCxnSpPr>
        <p:spPr>
          <a:xfrm>
            <a:off x="7075846" y="2852724"/>
            <a:ext cx="410751" cy="312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717E5D3-503F-4E19-AA99-D55983A10A12}"/>
              </a:ext>
            </a:extLst>
          </p:cNvPr>
          <p:cNvCxnSpPr>
            <a:cxnSpLocks/>
            <a:stCxn id="6" idx="2"/>
            <a:endCxn id="7" idx="0"/>
          </p:cNvCxnSpPr>
          <p:nvPr/>
        </p:nvCxnSpPr>
        <p:spPr>
          <a:xfrm>
            <a:off x="8322620" y="3486135"/>
            <a:ext cx="0" cy="146312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6751A4-E637-4F93-872F-38A989F3547C}"/>
              </a:ext>
            </a:extLst>
          </p:cNvPr>
          <p:cNvCxnSpPr>
            <a:cxnSpLocks/>
            <a:stCxn id="7" idx="2"/>
            <a:endCxn id="8" idx="3"/>
          </p:cNvCxnSpPr>
          <p:nvPr/>
        </p:nvCxnSpPr>
        <p:spPr>
          <a:xfrm flipH="1">
            <a:off x="6923447" y="5264397"/>
            <a:ext cx="674184" cy="154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11271B-D4D3-4534-A363-CA5D4C404E9A}"/>
              </a:ext>
            </a:extLst>
          </p:cNvPr>
          <p:cNvCxnSpPr>
            <a:cxnSpLocks/>
            <a:stCxn id="8" idx="1"/>
            <a:endCxn id="9" idx="3"/>
          </p:cNvCxnSpPr>
          <p:nvPr/>
        </p:nvCxnSpPr>
        <p:spPr>
          <a:xfrm flipH="1">
            <a:off x="4522787" y="5265944"/>
            <a:ext cx="95068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C52207-C063-49E9-82A4-DBC80E74A4EC}"/>
              </a:ext>
            </a:extLst>
          </p:cNvPr>
          <p:cNvCxnSpPr>
            <a:cxnSpLocks/>
            <a:stCxn id="9" idx="0"/>
            <a:endCxn id="4" idx="2"/>
          </p:cNvCxnSpPr>
          <p:nvPr/>
        </p:nvCxnSpPr>
        <p:spPr>
          <a:xfrm flipH="1" flipV="1">
            <a:off x="3794541" y="3357319"/>
            <a:ext cx="3257" cy="140243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3ED976F-514D-42EA-8C87-65060BC407CA}"/>
              </a:ext>
            </a:extLst>
          </p:cNvPr>
          <p:cNvSpPr/>
          <p:nvPr/>
        </p:nvSpPr>
        <p:spPr bwMode="auto">
          <a:xfrm>
            <a:off x="5292782" y="1321874"/>
            <a:ext cx="1783064" cy="3061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4E8650B3-3C24-4662-92C0-1C102E99ED91}"/>
              </a:ext>
            </a:extLst>
          </p:cNvPr>
          <p:cNvSpPr/>
          <p:nvPr/>
        </p:nvSpPr>
        <p:spPr bwMode="auto">
          <a:xfrm>
            <a:off x="5452864" y="1590977"/>
            <a:ext cx="1518534" cy="727433"/>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Unlabeled </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tasks</a:t>
            </a:r>
          </a:p>
        </p:txBody>
      </p:sp>
      <p:sp>
        <p:nvSpPr>
          <p:cNvPr id="31" name="Rectangle: Rounded Corners 30">
            <a:extLst>
              <a:ext uri="{FF2B5EF4-FFF2-40B4-BE49-F238E27FC236}">
                <a16:creationId xmlns:a16="http://schemas.microsoft.com/office/drawing/2014/main" id="{0EE40DCC-8FA9-4AB2-B3BD-04B94214B9CE}"/>
              </a:ext>
            </a:extLst>
          </p:cNvPr>
          <p:cNvSpPr/>
          <p:nvPr/>
        </p:nvSpPr>
        <p:spPr bwMode="auto">
          <a:xfrm>
            <a:off x="5473468" y="2509832"/>
            <a:ext cx="1497929" cy="727433"/>
          </a:xfrm>
          <a:prstGeom prst="roundRect">
            <a:avLst/>
          </a:prstGeom>
          <a:solidFill>
            <a:schemeClr val="accent4">
              <a:lumMod val="5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chemeClr val="bg1">
                    <a:lumMod val="95000"/>
                  </a:schemeClr>
                </a:solidFill>
                <a:effectLst/>
                <a:uLnTx/>
                <a:uFillTx/>
                <a:latin typeface="Segoe UI"/>
                <a:ea typeface="Segoe UI" pitchFamily="34" charset="0"/>
                <a:cs typeface="Segoe UI" pitchFamily="34" charset="0"/>
              </a:rPr>
              <a:t>Clustered tasks</a:t>
            </a:r>
          </a:p>
        </p:txBody>
      </p:sp>
      <p:sp>
        <p:nvSpPr>
          <p:cNvPr id="23" name="Flowchart: Document 22">
            <a:extLst>
              <a:ext uri="{FF2B5EF4-FFF2-40B4-BE49-F238E27FC236}">
                <a16:creationId xmlns:a16="http://schemas.microsoft.com/office/drawing/2014/main" id="{961EDB18-C49A-498D-B654-958C6E0AA58E}"/>
              </a:ext>
            </a:extLst>
          </p:cNvPr>
          <p:cNvSpPr/>
          <p:nvPr/>
        </p:nvSpPr>
        <p:spPr bwMode="auto">
          <a:xfrm>
            <a:off x="10053101" y="4759758"/>
            <a:ext cx="1449978" cy="1012371"/>
          </a:xfrm>
          <a:prstGeom prst="flowChartDocumen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Exported labels</a:t>
            </a:r>
          </a:p>
        </p:txBody>
      </p:sp>
      <p:cxnSp>
        <p:nvCxnSpPr>
          <p:cNvPr id="24" name="Straight Arrow Connector 23">
            <a:extLst>
              <a:ext uri="{FF2B5EF4-FFF2-40B4-BE49-F238E27FC236}">
                <a16:creationId xmlns:a16="http://schemas.microsoft.com/office/drawing/2014/main" id="{D7C762F4-B806-49C5-9D55-429A9E091A24}"/>
              </a:ext>
            </a:extLst>
          </p:cNvPr>
          <p:cNvCxnSpPr>
            <a:cxnSpLocks/>
            <a:endCxn id="23" idx="1"/>
          </p:cNvCxnSpPr>
          <p:nvPr/>
        </p:nvCxnSpPr>
        <p:spPr>
          <a:xfrm>
            <a:off x="9047609" y="5264397"/>
            <a:ext cx="1005492" cy="154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8234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A9FC-898A-4532-AB24-55D96832EE14}"/>
              </a:ext>
            </a:extLst>
          </p:cNvPr>
          <p:cNvSpPr>
            <a:spLocks noGrp="1"/>
          </p:cNvSpPr>
          <p:nvPr>
            <p:ph type="title"/>
          </p:nvPr>
        </p:nvSpPr>
        <p:spPr>
          <a:xfrm>
            <a:off x="253576" y="110236"/>
            <a:ext cx="11018520" cy="553998"/>
          </a:xfrm>
        </p:spPr>
        <p:txBody>
          <a:bodyPr/>
          <a:lstStyle/>
          <a:p>
            <a:r>
              <a:rPr lang="en-US" dirty="0"/>
              <a:t>Clustered tasks</a:t>
            </a:r>
          </a:p>
        </p:txBody>
      </p:sp>
      <p:pic>
        <p:nvPicPr>
          <p:cNvPr id="4" name="Picture 3">
            <a:extLst>
              <a:ext uri="{FF2B5EF4-FFF2-40B4-BE49-F238E27FC236}">
                <a16:creationId xmlns:a16="http://schemas.microsoft.com/office/drawing/2014/main" id="{D7F3EFA2-39BB-42CA-8716-237C85BA4118}"/>
              </a:ext>
            </a:extLst>
          </p:cNvPr>
          <p:cNvPicPr>
            <a:picLocks noChangeAspect="1"/>
          </p:cNvPicPr>
          <p:nvPr/>
        </p:nvPicPr>
        <p:blipFill>
          <a:blip r:embed="rId2"/>
          <a:stretch>
            <a:fillRect/>
          </a:stretch>
        </p:blipFill>
        <p:spPr>
          <a:xfrm>
            <a:off x="461962" y="775589"/>
            <a:ext cx="11268075" cy="5972175"/>
          </a:xfrm>
          <a:prstGeom prst="rect">
            <a:avLst/>
          </a:prstGeom>
        </p:spPr>
      </p:pic>
    </p:spTree>
    <p:extLst>
      <p:ext uri="{BB962C8B-B14F-4D97-AF65-F5344CB8AC3E}">
        <p14:creationId xmlns:p14="http://schemas.microsoft.com/office/powerpoint/2010/main" val="155610077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CBE1-6BD9-4A77-A5E8-D9C11B48B830}"/>
              </a:ext>
            </a:extLst>
          </p:cNvPr>
          <p:cNvSpPr>
            <a:spLocks noGrp="1"/>
          </p:cNvSpPr>
          <p:nvPr>
            <p:ph type="title"/>
          </p:nvPr>
        </p:nvSpPr>
        <p:spPr>
          <a:xfrm>
            <a:off x="326247" y="161721"/>
            <a:ext cx="11018520" cy="553998"/>
          </a:xfrm>
        </p:spPr>
        <p:txBody>
          <a:bodyPr/>
          <a:lstStyle/>
          <a:p>
            <a:r>
              <a:rPr lang="en-US" dirty="0"/>
              <a:t>ML-assisted labeling – </a:t>
            </a:r>
            <a:r>
              <a:rPr lang="en-US" dirty="0" err="1"/>
              <a:t>Prelabeling</a:t>
            </a:r>
            <a:r>
              <a:rPr lang="en-US" dirty="0"/>
              <a:t> (limited preview)</a:t>
            </a:r>
          </a:p>
        </p:txBody>
      </p:sp>
      <p:sp>
        <p:nvSpPr>
          <p:cNvPr id="3" name="Cylinder 2">
            <a:extLst>
              <a:ext uri="{FF2B5EF4-FFF2-40B4-BE49-F238E27FC236}">
                <a16:creationId xmlns:a16="http://schemas.microsoft.com/office/drawing/2014/main" id="{1753532B-E891-473C-A6CB-A15611D4C7DA}"/>
              </a:ext>
            </a:extLst>
          </p:cNvPr>
          <p:cNvSpPr/>
          <p:nvPr/>
        </p:nvSpPr>
        <p:spPr bwMode="auto">
          <a:xfrm>
            <a:off x="618949" y="2082406"/>
            <a:ext cx="1669036" cy="125076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Unlabeled data</a:t>
            </a:r>
          </a:p>
        </p:txBody>
      </p:sp>
      <p:sp>
        <p:nvSpPr>
          <p:cNvPr id="4" name="Flowchart: Process 3">
            <a:extLst>
              <a:ext uri="{FF2B5EF4-FFF2-40B4-BE49-F238E27FC236}">
                <a16:creationId xmlns:a16="http://schemas.microsoft.com/office/drawing/2014/main" id="{20594B03-F665-40B7-A3C7-F8AB2CCA844D}"/>
              </a:ext>
            </a:extLst>
          </p:cNvPr>
          <p:cNvSpPr/>
          <p:nvPr/>
        </p:nvSpPr>
        <p:spPr bwMode="auto">
          <a:xfrm>
            <a:off x="2769134" y="2197166"/>
            <a:ext cx="2013867" cy="1012371"/>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Task creator component</a:t>
            </a:r>
          </a:p>
        </p:txBody>
      </p:sp>
      <p:sp>
        <p:nvSpPr>
          <p:cNvPr id="6" name="Flowchart: Manual Input 5">
            <a:extLst>
              <a:ext uri="{FF2B5EF4-FFF2-40B4-BE49-F238E27FC236}">
                <a16:creationId xmlns:a16="http://schemas.microsoft.com/office/drawing/2014/main" id="{2E9D52CA-ABB8-49AB-AA45-1123BEA8775F}"/>
              </a:ext>
            </a:extLst>
          </p:cNvPr>
          <p:cNvSpPr/>
          <p:nvPr/>
        </p:nvSpPr>
        <p:spPr bwMode="auto">
          <a:xfrm>
            <a:off x="7468124" y="2077787"/>
            <a:ext cx="1672046" cy="1260566"/>
          </a:xfrm>
          <a:prstGeom prst="flowChartManualInp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Human labeler</a:t>
            </a:r>
          </a:p>
        </p:txBody>
      </p:sp>
      <p:sp>
        <p:nvSpPr>
          <p:cNvPr id="7" name="Cylinder 6">
            <a:extLst>
              <a:ext uri="{FF2B5EF4-FFF2-40B4-BE49-F238E27FC236}">
                <a16:creationId xmlns:a16="http://schemas.microsoft.com/office/drawing/2014/main" id="{C0C89A3C-617A-45D8-B823-88B32A609E24}"/>
              </a:ext>
            </a:extLst>
          </p:cNvPr>
          <p:cNvSpPr/>
          <p:nvPr/>
        </p:nvSpPr>
        <p:spPr bwMode="auto">
          <a:xfrm>
            <a:off x="7579158" y="4486332"/>
            <a:ext cx="1449978" cy="1260566"/>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Labeled data</a:t>
            </a:r>
          </a:p>
        </p:txBody>
      </p:sp>
      <p:sp>
        <p:nvSpPr>
          <p:cNvPr id="8" name="Flowchart: Process 7">
            <a:extLst>
              <a:ext uri="{FF2B5EF4-FFF2-40B4-BE49-F238E27FC236}">
                <a16:creationId xmlns:a16="http://schemas.microsoft.com/office/drawing/2014/main" id="{7802F6A0-433D-481A-9A06-1A486D755D72}"/>
              </a:ext>
            </a:extLst>
          </p:cNvPr>
          <p:cNvSpPr/>
          <p:nvPr/>
        </p:nvSpPr>
        <p:spPr bwMode="auto">
          <a:xfrm>
            <a:off x="5454996" y="4611976"/>
            <a:ext cx="1449978" cy="1012371"/>
          </a:xfrm>
          <a:prstGeom prst="flowChartProcess">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ML model</a:t>
            </a:r>
          </a:p>
        </p:txBody>
      </p:sp>
      <p:sp>
        <p:nvSpPr>
          <p:cNvPr id="9" name="Flowchart: Document 8">
            <a:extLst>
              <a:ext uri="{FF2B5EF4-FFF2-40B4-BE49-F238E27FC236}">
                <a16:creationId xmlns:a16="http://schemas.microsoft.com/office/drawing/2014/main" id="{F89FBC44-334B-44BE-967B-FC0302109A06}"/>
              </a:ext>
            </a:extLst>
          </p:cNvPr>
          <p:cNvSpPr/>
          <p:nvPr/>
        </p:nvSpPr>
        <p:spPr bwMode="auto">
          <a:xfrm>
            <a:off x="3054336" y="4611976"/>
            <a:ext cx="1449978" cy="1012371"/>
          </a:xfrm>
          <a:prstGeom prst="flowChartDocumen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Model output</a:t>
            </a:r>
          </a:p>
        </p:txBody>
      </p:sp>
      <p:cxnSp>
        <p:nvCxnSpPr>
          <p:cNvPr id="13" name="Straight Arrow Connector 12">
            <a:extLst>
              <a:ext uri="{FF2B5EF4-FFF2-40B4-BE49-F238E27FC236}">
                <a16:creationId xmlns:a16="http://schemas.microsoft.com/office/drawing/2014/main" id="{D6FE9496-D45B-470B-8A56-139641F349C3}"/>
              </a:ext>
            </a:extLst>
          </p:cNvPr>
          <p:cNvCxnSpPr>
            <a:cxnSpLocks/>
            <a:stCxn id="3" idx="4"/>
            <a:endCxn id="4" idx="1"/>
          </p:cNvCxnSpPr>
          <p:nvPr/>
        </p:nvCxnSpPr>
        <p:spPr>
          <a:xfrm flipV="1">
            <a:off x="2287985" y="2703352"/>
            <a:ext cx="481149" cy="443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25301A-9520-4440-8F8D-0856154A2C13}"/>
              </a:ext>
            </a:extLst>
          </p:cNvPr>
          <p:cNvCxnSpPr>
            <a:cxnSpLocks/>
            <a:stCxn id="4" idx="3"/>
            <a:endCxn id="28" idx="1"/>
          </p:cNvCxnSpPr>
          <p:nvPr/>
        </p:nvCxnSpPr>
        <p:spPr>
          <a:xfrm>
            <a:off x="4783001" y="2703352"/>
            <a:ext cx="491308" cy="159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5806CA-2F60-471B-B82B-27E873675F73}"/>
              </a:ext>
            </a:extLst>
          </p:cNvPr>
          <p:cNvCxnSpPr>
            <a:cxnSpLocks/>
            <a:stCxn id="28" idx="3"/>
            <a:endCxn id="6" idx="1"/>
          </p:cNvCxnSpPr>
          <p:nvPr/>
        </p:nvCxnSpPr>
        <p:spPr>
          <a:xfrm>
            <a:off x="7057373" y="2704942"/>
            <a:ext cx="410751" cy="312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717E5D3-503F-4E19-AA99-D55983A10A12}"/>
              </a:ext>
            </a:extLst>
          </p:cNvPr>
          <p:cNvCxnSpPr>
            <a:cxnSpLocks/>
            <a:stCxn id="6" idx="2"/>
            <a:endCxn id="7" idx="0"/>
          </p:cNvCxnSpPr>
          <p:nvPr/>
        </p:nvCxnSpPr>
        <p:spPr>
          <a:xfrm>
            <a:off x="8304147" y="3338353"/>
            <a:ext cx="0" cy="146312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6751A4-E637-4F93-872F-38A989F3547C}"/>
              </a:ext>
            </a:extLst>
          </p:cNvPr>
          <p:cNvCxnSpPr>
            <a:cxnSpLocks/>
            <a:stCxn id="7" idx="2"/>
            <a:endCxn id="8" idx="3"/>
          </p:cNvCxnSpPr>
          <p:nvPr/>
        </p:nvCxnSpPr>
        <p:spPr>
          <a:xfrm flipH="1">
            <a:off x="6904974" y="5116615"/>
            <a:ext cx="674184" cy="154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11271B-D4D3-4534-A363-CA5D4C404E9A}"/>
              </a:ext>
            </a:extLst>
          </p:cNvPr>
          <p:cNvCxnSpPr>
            <a:cxnSpLocks/>
            <a:stCxn id="8" idx="1"/>
            <a:endCxn id="9" idx="3"/>
          </p:cNvCxnSpPr>
          <p:nvPr/>
        </p:nvCxnSpPr>
        <p:spPr>
          <a:xfrm flipH="1">
            <a:off x="4504314" y="5118162"/>
            <a:ext cx="95068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C52207-C063-49E9-82A4-DBC80E74A4EC}"/>
              </a:ext>
            </a:extLst>
          </p:cNvPr>
          <p:cNvCxnSpPr>
            <a:cxnSpLocks/>
            <a:stCxn id="9" idx="0"/>
            <a:endCxn id="4" idx="2"/>
          </p:cNvCxnSpPr>
          <p:nvPr/>
        </p:nvCxnSpPr>
        <p:spPr>
          <a:xfrm flipH="1" flipV="1">
            <a:off x="3776068" y="3209537"/>
            <a:ext cx="3257" cy="140243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3ED976F-514D-42EA-8C87-65060BC407CA}"/>
              </a:ext>
            </a:extLst>
          </p:cNvPr>
          <p:cNvSpPr/>
          <p:nvPr/>
        </p:nvSpPr>
        <p:spPr bwMode="auto">
          <a:xfrm>
            <a:off x="5274309" y="1174092"/>
            <a:ext cx="1783064" cy="3061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4E8650B3-3C24-4662-92C0-1C102E99ED91}"/>
              </a:ext>
            </a:extLst>
          </p:cNvPr>
          <p:cNvSpPr/>
          <p:nvPr/>
        </p:nvSpPr>
        <p:spPr bwMode="auto">
          <a:xfrm>
            <a:off x="5434391" y="1443195"/>
            <a:ext cx="1518534" cy="727433"/>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Unlabeled </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tasks</a:t>
            </a:r>
          </a:p>
        </p:txBody>
      </p:sp>
      <p:sp>
        <p:nvSpPr>
          <p:cNvPr id="31" name="Rectangle: Rounded Corners 30">
            <a:extLst>
              <a:ext uri="{FF2B5EF4-FFF2-40B4-BE49-F238E27FC236}">
                <a16:creationId xmlns:a16="http://schemas.microsoft.com/office/drawing/2014/main" id="{0EE40DCC-8FA9-4AB2-B3BD-04B94214B9CE}"/>
              </a:ext>
            </a:extLst>
          </p:cNvPr>
          <p:cNvSpPr/>
          <p:nvPr/>
        </p:nvSpPr>
        <p:spPr bwMode="auto">
          <a:xfrm>
            <a:off x="5454995" y="2362050"/>
            <a:ext cx="1497929" cy="727433"/>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Clustered tasks</a:t>
            </a:r>
          </a:p>
        </p:txBody>
      </p:sp>
      <p:sp>
        <p:nvSpPr>
          <p:cNvPr id="23" name="Flowchart: Document 22">
            <a:extLst>
              <a:ext uri="{FF2B5EF4-FFF2-40B4-BE49-F238E27FC236}">
                <a16:creationId xmlns:a16="http://schemas.microsoft.com/office/drawing/2014/main" id="{961EDB18-C49A-498D-B654-958C6E0AA58E}"/>
              </a:ext>
            </a:extLst>
          </p:cNvPr>
          <p:cNvSpPr/>
          <p:nvPr/>
        </p:nvSpPr>
        <p:spPr bwMode="auto">
          <a:xfrm>
            <a:off x="10034628" y="4611976"/>
            <a:ext cx="1449978" cy="1012371"/>
          </a:xfrm>
          <a:prstGeom prst="flowChartDocumen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Exported labels</a:t>
            </a:r>
          </a:p>
        </p:txBody>
      </p:sp>
      <p:cxnSp>
        <p:nvCxnSpPr>
          <p:cNvPr id="24" name="Straight Arrow Connector 23">
            <a:extLst>
              <a:ext uri="{FF2B5EF4-FFF2-40B4-BE49-F238E27FC236}">
                <a16:creationId xmlns:a16="http://schemas.microsoft.com/office/drawing/2014/main" id="{D7C762F4-B806-49C5-9D55-429A9E091A24}"/>
              </a:ext>
            </a:extLst>
          </p:cNvPr>
          <p:cNvCxnSpPr>
            <a:cxnSpLocks/>
            <a:endCxn id="23" idx="1"/>
          </p:cNvCxnSpPr>
          <p:nvPr/>
        </p:nvCxnSpPr>
        <p:spPr>
          <a:xfrm>
            <a:off x="9029136" y="5116615"/>
            <a:ext cx="1005492" cy="154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84EC7BA1-61EC-4AF1-B0D5-DE40A5A259EB}"/>
              </a:ext>
            </a:extLst>
          </p:cNvPr>
          <p:cNvSpPr/>
          <p:nvPr/>
        </p:nvSpPr>
        <p:spPr bwMode="auto">
          <a:xfrm>
            <a:off x="5424754" y="3279343"/>
            <a:ext cx="1528171" cy="727433"/>
          </a:xfrm>
          <a:prstGeom prst="roundRect">
            <a:avLst/>
          </a:prstGeom>
          <a:solidFill>
            <a:schemeClr val="accent4">
              <a:lumMod val="50000"/>
            </a:schemeClr>
          </a:solidFill>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Pre-labeled tasks</a:t>
            </a:r>
          </a:p>
        </p:txBody>
      </p:sp>
    </p:spTree>
    <p:extLst>
      <p:ext uri="{BB962C8B-B14F-4D97-AF65-F5344CB8AC3E}">
        <p14:creationId xmlns:p14="http://schemas.microsoft.com/office/powerpoint/2010/main" val="15972480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A9FC-898A-4532-AB24-55D96832EE14}"/>
              </a:ext>
            </a:extLst>
          </p:cNvPr>
          <p:cNvSpPr>
            <a:spLocks noGrp="1"/>
          </p:cNvSpPr>
          <p:nvPr>
            <p:ph type="title"/>
          </p:nvPr>
        </p:nvSpPr>
        <p:spPr>
          <a:xfrm>
            <a:off x="319451" y="75572"/>
            <a:ext cx="11018520" cy="553998"/>
          </a:xfrm>
        </p:spPr>
        <p:txBody>
          <a:bodyPr/>
          <a:lstStyle/>
          <a:p>
            <a:r>
              <a:rPr lang="en-US" dirty="0"/>
              <a:t>Pre-labeled tasks</a:t>
            </a:r>
          </a:p>
        </p:txBody>
      </p:sp>
      <p:pic>
        <p:nvPicPr>
          <p:cNvPr id="3" name="Picture 2">
            <a:extLst>
              <a:ext uri="{FF2B5EF4-FFF2-40B4-BE49-F238E27FC236}">
                <a16:creationId xmlns:a16="http://schemas.microsoft.com/office/drawing/2014/main" id="{FEE5C7C9-2B53-4586-8546-A4C4065A92A8}"/>
              </a:ext>
            </a:extLst>
          </p:cNvPr>
          <p:cNvPicPr>
            <a:picLocks noChangeAspect="1"/>
          </p:cNvPicPr>
          <p:nvPr/>
        </p:nvPicPr>
        <p:blipFill>
          <a:blip r:embed="rId2"/>
          <a:stretch>
            <a:fillRect/>
          </a:stretch>
        </p:blipFill>
        <p:spPr>
          <a:xfrm>
            <a:off x="846736" y="787249"/>
            <a:ext cx="10384856" cy="5718180"/>
          </a:xfrm>
          <a:prstGeom prst="rect">
            <a:avLst/>
          </a:prstGeom>
        </p:spPr>
      </p:pic>
    </p:spTree>
    <p:extLst>
      <p:ext uri="{BB962C8B-B14F-4D97-AF65-F5344CB8AC3E}">
        <p14:creationId xmlns:p14="http://schemas.microsoft.com/office/powerpoint/2010/main" val="19557494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49B-889A-429F-8571-47C5CE840252}"/>
              </a:ext>
            </a:extLst>
          </p:cNvPr>
          <p:cNvSpPr>
            <a:spLocks noGrp="1"/>
          </p:cNvSpPr>
          <p:nvPr>
            <p:ph type="title"/>
          </p:nvPr>
        </p:nvSpPr>
        <p:spPr>
          <a:xfrm>
            <a:off x="243730" y="195881"/>
            <a:ext cx="11018520" cy="553998"/>
          </a:xfrm>
        </p:spPr>
        <p:txBody>
          <a:bodyPr/>
          <a:lstStyle/>
          <a:p>
            <a:r>
              <a:rPr lang="en-US" dirty="0"/>
              <a:t>Session Resources</a:t>
            </a:r>
          </a:p>
        </p:txBody>
      </p:sp>
      <p:sp>
        <p:nvSpPr>
          <p:cNvPr id="3" name="Content Placeholder 2">
            <a:extLst>
              <a:ext uri="{FF2B5EF4-FFF2-40B4-BE49-F238E27FC236}">
                <a16:creationId xmlns:a16="http://schemas.microsoft.com/office/drawing/2014/main" id="{5C010633-3CD6-4E5C-A585-22711B2912C0}"/>
              </a:ext>
            </a:extLst>
          </p:cNvPr>
          <p:cNvSpPr>
            <a:spLocks noGrp="1"/>
          </p:cNvSpPr>
          <p:nvPr>
            <p:ph sz="quarter" idx="10"/>
          </p:nvPr>
        </p:nvSpPr>
        <p:spPr>
          <a:xfrm>
            <a:off x="584200" y="1435100"/>
            <a:ext cx="11018838" cy="4284250"/>
          </a:xfrm>
        </p:spPr>
        <p:txBody>
          <a:bodyPr/>
          <a:lstStyle/>
          <a:p>
            <a:r>
              <a:rPr lang="en-US" sz="2400" dirty="0"/>
              <a:t>Azure ML Studio: </a:t>
            </a:r>
            <a:r>
              <a:rPr lang="en-US" sz="2400" dirty="0">
                <a:hlinkClick r:id="rId2"/>
              </a:rPr>
              <a:t>https://ml.azure.com</a:t>
            </a:r>
            <a:r>
              <a:rPr lang="en-US" sz="2400" dirty="0"/>
              <a:t> </a:t>
            </a:r>
          </a:p>
          <a:p>
            <a:r>
              <a:rPr lang="en-US" sz="2400" dirty="0"/>
              <a:t>Demo Notebook: </a:t>
            </a:r>
            <a:r>
              <a:rPr lang="en-US" sz="2400" dirty="0">
                <a:hlinkClick r:id="rId3"/>
              </a:rPr>
              <a:t>https://github.com/Azure/MachineLearningNotebooks/tree/master/how-to-use-azureml/work-with-data/datasets-tutorial</a:t>
            </a:r>
            <a:r>
              <a:rPr lang="en-US" sz="2400" dirty="0"/>
              <a:t>   </a:t>
            </a:r>
          </a:p>
          <a:p>
            <a:r>
              <a:rPr lang="en-US" sz="2400" dirty="0"/>
              <a:t>Documentation</a:t>
            </a:r>
          </a:p>
          <a:p>
            <a:pPr lvl="1"/>
            <a:r>
              <a:rPr lang="en-US" sz="1800" dirty="0">
                <a:hlinkClick r:id="rId4"/>
              </a:rPr>
              <a:t>Datasets</a:t>
            </a:r>
            <a:endParaRPr lang="en-US" sz="1800" dirty="0"/>
          </a:p>
          <a:p>
            <a:pPr lvl="1"/>
            <a:r>
              <a:rPr lang="en-US" sz="1800" dirty="0">
                <a:hlinkClick r:id="rId5"/>
              </a:rPr>
              <a:t>Creating data labeling project </a:t>
            </a:r>
            <a:endParaRPr lang="en-US" sz="1800" dirty="0"/>
          </a:p>
          <a:p>
            <a:pPr lvl="1"/>
            <a:r>
              <a:rPr lang="en-US" sz="1800" dirty="0">
                <a:hlinkClick r:id="rId6"/>
              </a:rPr>
              <a:t>Labeling data</a:t>
            </a:r>
            <a:endParaRPr lang="en-US" sz="1800" dirty="0"/>
          </a:p>
          <a:p>
            <a:pPr lvl="1"/>
            <a:r>
              <a:rPr lang="en-US" sz="1800" dirty="0">
                <a:hlinkClick r:id="rId7"/>
              </a:rPr>
              <a:t>How to use labeled dataset</a:t>
            </a:r>
            <a:endParaRPr lang="en-US" sz="1800" dirty="0"/>
          </a:p>
          <a:p>
            <a:r>
              <a:rPr lang="en-US" sz="2400" dirty="0"/>
              <a:t>Contact for ML assisted labeling: </a:t>
            </a:r>
            <a:r>
              <a:rPr lang="en-US" sz="2400" dirty="0">
                <a:hlinkClick r:id="rId8"/>
              </a:rPr>
              <a:t>ml-assisted-labeling@microsoft.com</a:t>
            </a:r>
            <a:r>
              <a:rPr lang="en-US" sz="2400" dirty="0"/>
              <a:t> </a:t>
            </a:r>
          </a:p>
          <a:p>
            <a:endParaRPr lang="en-US" dirty="0"/>
          </a:p>
        </p:txBody>
      </p:sp>
    </p:spTree>
    <p:extLst>
      <p:ext uri="{BB962C8B-B14F-4D97-AF65-F5344CB8AC3E}">
        <p14:creationId xmlns:p14="http://schemas.microsoft.com/office/powerpoint/2010/main" val="4348669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5321-AF91-44D1-9A5B-0F54CD8A8A5F}"/>
              </a:ext>
            </a:extLst>
          </p:cNvPr>
          <p:cNvSpPr>
            <a:spLocks noGrp="1"/>
          </p:cNvSpPr>
          <p:nvPr>
            <p:ph type="title"/>
          </p:nvPr>
        </p:nvSpPr>
        <p:spPr>
          <a:xfrm>
            <a:off x="0" y="-161132"/>
            <a:ext cx="10515600" cy="1002506"/>
          </a:xfrm>
        </p:spPr>
        <p:txBody>
          <a:bodyPr/>
          <a:lstStyle/>
          <a:p>
            <a:r>
              <a:rPr lang="en-US" b="1" dirty="0"/>
              <a:t>Summary</a:t>
            </a:r>
          </a:p>
        </p:txBody>
      </p:sp>
      <p:sp>
        <p:nvSpPr>
          <p:cNvPr id="3" name="Footer Placeholder 2">
            <a:extLst>
              <a:ext uri="{FF2B5EF4-FFF2-40B4-BE49-F238E27FC236}">
                <a16:creationId xmlns:a16="http://schemas.microsoft.com/office/drawing/2014/main" id="{4010C3AC-0624-4A97-868F-982955B1995D}"/>
              </a:ext>
            </a:extLst>
          </p:cNvPr>
          <p:cNvSpPr>
            <a:spLocks noGrp="1"/>
          </p:cNvSpPr>
          <p:nvPr>
            <p:ph type="ftr" sz="quarter" idx="11"/>
          </p:nvPr>
        </p:nvSpPr>
        <p:spPr>
          <a:xfrm>
            <a:off x="9626599" y="6492875"/>
            <a:ext cx="2421467"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Microsoft Confidential - Under NDA</a:t>
            </a:r>
          </a:p>
        </p:txBody>
      </p:sp>
      <p:graphicFrame>
        <p:nvGraphicFramePr>
          <p:cNvPr id="5" name="Diagram 4">
            <a:extLst>
              <a:ext uri="{FF2B5EF4-FFF2-40B4-BE49-F238E27FC236}">
                <a16:creationId xmlns:a16="http://schemas.microsoft.com/office/drawing/2014/main" id="{EFE41EF2-6C00-41D4-9813-431AD4DA7CA4}"/>
              </a:ext>
            </a:extLst>
          </p:cNvPr>
          <p:cNvGraphicFramePr/>
          <p:nvPr>
            <p:extLst>
              <p:ext uri="{D42A27DB-BD31-4B8C-83A1-F6EECF244321}">
                <p14:modId xmlns:p14="http://schemas.microsoft.com/office/powerpoint/2010/main" val="4292675051"/>
              </p:ext>
            </p:extLst>
          </p:nvPr>
        </p:nvGraphicFramePr>
        <p:xfrm>
          <a:off x="1282700" y="980016"/>
          <a:ext cx="9626599" cy="5374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440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FE0E-C9F5-4232-B15A-911FEDFBC390}"/>
              </a:ext>
            </a:extLst>
          </p:cNvPr>
          <p:cNvSpPr>
            <a:spLocks noGrp="1"/>
          </p:cNvSpPr>
          <p:nvPr>
            <p:ph type="title"/>
          </p:nvPr>
        </p:nvSpPr>
        <p:spPr>
          <a:xfrm>
            <a:off x="152400" y="178858"/>
            <a:ext cx="10515600" cy="600075"/>
          </a:xfrm>
        </p:spPr>
        <p:txBody>
          <a:bodyPr>
            <a:normAutofit fontScale="90000"/>
          </a:bodyPr>
          <a:lstStyle/>
          <a:p>
            <a:r>
              <a:rPr lang="en-US" b="1" dirty="0"/>
              <a:t>Agenda</a:t>
            </a:r>
          </a:p>
        </p:txBody>
      </p:sp>
      <p:sp>
        <p:nvSpPr>
          <p:cNvPr id="3" name="Content Placeholder 2">
            <a:extLst>
              <a:ext uri="{FF2B5EF4-FFF2-40B4-BE49-F238E27FC236}">
                <a16:creationId xmlns:a16="http://schemas.microsoft.com/office/drawing/2014/main" id="{57C2724B-FD5C-4CC6-878C-C4FFC707A04E}"/>
              </a:ext>
            </a:extLst>
          </p:cNvPr>
          <p:cNvSpPr>
            <a:spLocks noGrp="1"/>
          </p:cNvSpPr>
          <p:nvPr>
            <p:ph idx="1"/>
          </p:nvPr>
        </p:nvSpPr>
        <p:spPr>
          <a:xfrm>
            <a:off x="948267" y="1410758"/>
            <a:ext cx="10651065" cy="4351338"/>
          </a:xfrm>
        </p:spPr>
        <p:txBody>
          <a:bodyPr/>
          <a:lstStyle/>
          <a:p>
            <a:r>
              <a:rPr lang="en-US" sz="3600" dirty="0"/>
              <a:t>Labeling Scenario </a:t>
            </a:r>
            <a:r>
              <a:rPr lang="en-US" sz="3600"/>
              <a:t>&amp; Workflow</a:t>
            </a:r>
            <a:endParaRPr lang="en-US" sz="3600" dirty="0"/>
          </a:p>
          <a:p>
            <a:r>
              <a:rPr lang="en-US" sz="3600" dirty="0"/>
              <a:t>AML Labeling Service – Vision, Approach, Challenges</a:t>
            </a:r>
          </a:p>
          <a:p>
            <a:r>
              <a:rPr lang="en-US" sz="3600" dirty="0"/>
              <a:t>Current Priorities</a:t>
            </a:r>
          </a:p>
          <a:p>
            <a:r>
              <a:rPr lang="en-US" sz="3600" dirty="0"/>
              <a:t>Demo</a:t>
            </a:r>
          </a:p>
          <a:p>
            <a:r>
              <a:rPr lang="en-US" sz="3600" dirty="0"/>
              <a:t>ML Assist capability</a:t>
            </a:r>
          </a:p>
          <a:p>
            <a:pPr marL="0" indent="0">
              <a:buNone/>
            </a:pPr>
            <a:endParaRPr lang="en-US" dirty="0"/>
          </a:p>
        </p:txBody>
      </p:sp>
    </p:spTree>
    <p:extLst>
      <p:ext uri="{BB962C8B-B14F-4D97-AF65-F5344CB8AC3E}">
        <p14:creationId xmlns:p14="http://schemas.microsoft.com/office/powerpoint/2010/main" val="965705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1542-6354-C24F-8358-83C648FC2FDC}"/>
              </a:ext>
            </a:extLst>
          </p:cNvPr>
          <p:cNvSpPr>
            <a:spLocks noGrp="1"/>
          </p:cNvSpPr>
          <p:nvPr>
            <p:ph type="title"/>
          </p:nvPr>
        </p:nvSpPr>
        <p:spPr>
          <a:xfrm>
            <a:off x="340784" y="3566055"/>
            <a:ext cx="10515600" cy="1023408"/>
          </a:xfrm>
        </p:spPr>
        <p:txBody>
          <a:bodyPr/>
          <a:lstStyle/>
          <a:p>
            <a:r>
              <a:rPr lang="en-US" dirty="0"/>
              <a:t>Thank you.</a:t>
            </a:r>
          </a:p>
        </p:txBody>
      </p:sp>
      <p:sp>
        <p:nvSpPr>
          <p:cNvPr id="3" name="Text Placeholder 2">
            <a:extLst>
              <a:ext uri="{FF2B5EF4-FFF2-40B4-BE49-F238E27FC236}">
                <a16:creationId xmlns:a16="http://schemas.microsoft.com/office/drawing/2014/main" id="{8262096A-B3A6-D94C-8DD8-3479C152B8DC}"/>
              </a:ext>
            </a:extLst>
          </p:cNvPr>
          <p:cNvSpPr>
            <a:spLocks noGrp="1"/>
          </p:cNvSpPr>
          <p:nvPr>
            <p:ph type="body" idx="1"/>
          </p:nvPr>
        </p:nvSpPr>
        <p:spPr>
          <a:xfrm>
            <a:off x="493184" y="4589463"/>
            <a:ext cx="10515600" cy="431270"/>
          </a:xfrm>
        </p:spPr>
        <p:txBody>
          <a:bodyPr/>
          <a:lstStyle/>
          <a:p>
            <a:r>
              <a:rPr lang="en-US" dirty="0"/>
              <a:t>vkann@microsoft.com</a:t>
            </a:r>
          </a:p>
        </p:txBody>
      </p:sp>
    </p:spTree>
    <p:extLst>
      <p:ext uri="{BB962C8B-B14F-4D97-AF65-F5344CB8AC3E}">
        <p14:creationId xmlns:p14="http://schemas.microsoft.com/office/powerpoint/2010/main" val="419630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212A-2AAD-4662-AC71-3D00475D7C85}"/>
              </a:ext>
            </a:extLst>
          </p:cNvPr>
          <p:cNvSpPr>
            <a:spLocks noGrp="1"/>
          </p:cNvSpPr>
          <p:nvPr>
            <p:ph type="title"/>
          </p:nvPr>
        </p:nvSpPr>
        <p:spPr>
          <a:xfrm>
            <a:off x="93133" y="0"/>
            <a:ext cx="10515600" cy="1141941"/>
          </a:xfrm>
        </p:spPr>
        <p:txBody>
          <a:bodyPr/>
          <a:lstStyle/>
          <a:p>
            <a:r>
              <a:rPr lang="en-US" b="1" dirty="0"/>
              <a:t>Usage Scenario</a:t>
            </a:r>
          </a:p>
        </p:txBody>
      </p:sp>
      <p:pic>
        <p:nvPicPr>
          <p:cNvPr id="5" name="Picture 4">
            <a:extLst>
              <a:ext uri="{FF2B5EF4-FFF2-40B4-BE49-F238E27FC236}">
                <a16:creationId xmlns:a16="http://schemas.microsoft.com/office/drawing/2014/main" id="{461B1D6C-0F17-4025-B4E3-327243142C99}"/>
              </a:ext>
            </a:extLst>
          </p:cNvPr>
          <p:cNvPicPr>
            <a:picLocks noChangeAspect="1"/>
          </p:cNvPicPr>
          <p:nvPr/>
        </p:nvPicPr>
        <p:blipFill>
          <a:blip r:embed="rId2"/>
          <a:stretch>
            <a:fillRect/>
          </a:stretch>
        </p:blipFill>
        <p:spPr>
          <a:xfrm>
            <a:off x="643467" y="2287448"/>
            <a:ext cx="11180667" cy="1620000"/>
          </a:xfrm>
          <a:prstGeom prst="rect">
            <a:avLst/>
          </a:prstGeom>
        </p:spPr>
      </p:pic>
    </p:spTree>
    <p:extLst>
      <p:ext uri="{BB962C8B-B14F-4D97-AF65-F5344CB8AC3E}">
        <p14:creationId xmlns:p14="http://schemas.microsoft.com/office/powerpoint/2010/main" val="333127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CBE1-6BD9-4A77-A5E8-D9C11B48B830}"/>
              </a:ext>
            </a:extLst>
          </p:cNvPr>
          <p:cNvSpPr>
            <a:spLocks noGrp="1"/>
          </p:cNvSpPr>
          <p:nvPr>
            <p:ph type="title"/>
          </p:nvPr>
        </p:nvSpPr>
        <p:spPr>
          <a:xfrm>
            <a:off x="139690" y="178655"/>
            <a:ext cx="11018520" cy="553998"/>
          </a:xfrm>
        </p:spPr>
        <p:txBody>
          <a:bodyPr/>
          <a:lstStyle/>
          <a:p>
            <a:r>
              <a:rPr lang="en-US" dirty="0"/>
              <a:t>Labeling dataflow</a:t>
            </a:r>
          </a:p>
        </p:txBody>
      </p:sp>
      <p:sp>
        <p:nvSpPr>
          <p:cNvPr id="3" name="Cylinder 2">
            <a:extLst>
              <a:ext uri="{FF2B5EF4-FFF2-40B4-BE49-F238E27FC236}">
                <a16:creationId xmlns:a16="http://schemas.microsoft.com/office/drawing/2014/main" id="{1753532B-E891-473C-A6CB-A15611D4C7DA}"/>
              </a:ext>
            </a:extLst>
          </p:cNvPr>
          <p:cNvSpPr/>
          <p:nvPr/>
        </p:nvSpPr>
        <p:spPr bwMode="auto">
          <a:xfrm>
            <a:off x="609713" y="2424151"/>
            <a:ext cx="1669036" cy="125076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Unlabeled data</a:t>
            </a:r>
          </a:p>
        </p:txBody>
      </p:sp>
      <p:sp>
        <p:nvSpPr>
          <p:cNvPr id="4" name="Flowchart: Process 3">
            <a:extLst>
              <a:ext uri="{FF2B5EF4-FFF2-40B4-BE49-F238E27FC236}">
                <a16:creationId xmlns:a16="http://schemas.microsoft.com/office/drawing/2014/main" id="{20594B03-F665-40B7-A3C7-F8AB2CCA844D}"/>
              </a:ext>
            </a:extLst>
          </p:cNvPr>
          <p:cNvSpPr/>
          <p:nvPr/>
        </p:nvSpPr>
        <p:spPr bwMode="auto">
          <a:xfrm>
            <a:off x="2759898" y="2538911"/>
            <a:ext cx="2013867" cy="1012371"/>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Task creator component</a:t>
            </a:r>
          </a:p>
        </p:txBody>
      </p:sp>
      <p:sp>
        <p:nvSpPr>
          <p:cNvPr id="6" name="Flowchart: Manual Input 5">
            <a:extLst>
              <a:ext uri="{FF2B5EF4-FFF2-40B4-BE49-F238E27FC236}">
                <a16:creationId xmlns:a16="http://schemas.microsoft.com/office/drawing/2014/main" id="{2E9D52CA-ABB8-49AB-AA45-1123BEA8775F}"/>
              </a:ext>
            </a:extLst>
          </p:cNvPr>
          <p:cNvSpPr/>
          <p:nvPr/>
        </p:nvSpPr>
        <p:spPr bwMode="auto">
          <a:xfrm>
            <a:off x="7458888" y="2419532"/>
            <a:ext cx="1672046" cy="1260566"/>
          </a:xfrm>
          <a:prstGeom prst="flowChartManualInp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Human labeler</a:t>
            </a:r>
          </a:p>
        </p:txBody>
      </p:sp>
      <p:sp>
        <p:nvSpPr>
          <p:cNvPr id="7" name="Cylinder 6">
            <a:extLst>
              <a:ext uri="{FF2B5EF4-FFF2-40B4-BE49-F238E27FC236}">
                <a16:creationId xmlns:a16="http://schemas.microsoft.com/office/drawing/2014/main" id="{C0C89A3C-617A-45D8-B823-88B32A609E24}"/>
              </a:ext>
            </a:extLst>
          </p:cNvPr>
          <p:cNvSpPr/>
          <p:nvPr/>
        </p:nvSpPr>
        <p:spPr bwMode="auto">
          <a:xfrm>
            <a:off x="7569922" y="4828077"/>
            <a:ext cx="1449978" cy="1260566"/>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Labeled data</a:t>
            </a:r>
          </a:p>
        </p:txBody>
      </p:sp>
      <p:sp>
        <p:nvSpPr>
          <p:cNvPr id="8" name="Flowchart: Process 7">
            <a:extLst>
              <a:ext uri="{FF2B5EF4-FFF2-40B4-BE49-F238E27FC236}">
                <a16:creationId xmlns:a16="http://schemas.microsoft.com/office/drawing/2014/main" id="{7802F6A0-433D-481A-9A06-1A486D755D72}"/>
              </a:ext>
            </a:extLst>
          </p:cNvPr>
          <p:cNvSpPr/>
          <p:nvPr/>
        </p:nvSpPr>
        <p:spPr bwMode="auto">
          <a:xfrm>
            <a:off x="5445760" y="4953721"/>
            <a:ext cx="1449978" cy="1012371"/>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ML model</a:t>
            </a:r>
          </a:p>
        </p:txBody>
      </p:sp>
      <p:sp>
        <p:nvSpPr>
          <p:cNvPr id="9" name="Flowchart: Document 8">
            <a:extLst>
              <a:ext uri="{FF2B5EF4-FFF2-40B4-BE49-F238E27FC236}">
                <a16:creationId xmlns:a16="http://schemas.microsoft.com/office/drawing/2014/main" id="{F89FBC44-334B-44BE-967B-FC0302109A06}"/>
              </a:ext>
            </a:extLst>
          </p:cNvPr>
          <p:cNvSpPr/>
          <p:nvPr/>
        </p:nvSpPr>
        <p:spPr bwMode="auto">
          <a:xfrm>
            <a:off x="3045100" y="4953721"/>
            <a:ext cx="1449978" cy="1012371"/>
          </a:xfrm>
          <a:prstGeom prst="flowChartDocumen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Model output</a:t>
            </a:r>
          </a:p>
        </p:txBody>
      </p:sp>
      <p:cxnSp>
        <p:nvCxnSpPr>
          <p:cNvPr id="13" name="Straight Arrow Connector 12">
            <a:extLst>
              <a:ext uri="{FF2B5EF4-FFF2-40B4-BE49-F238E27FC236}">
                <a16:creationId xmlns:a16="http://schemas.microsoft.com/office/drawing/2014/main" id="{D6FE9496-D45B-470B-8A56-139641F349C3}"/>
              </a:ext>
            </a:extLst>
          </p:cNvPr>
          <p:cNvCxnSpPr>
            <a:cxnSpLocks/>
            <a:stCxn id="3" idx="4"/>
            <a:endCxn id="4" idx="1"/>
          </p:cNvCxnSpPr>
          <p:nvPr/>
        </p:nvCxnSpPr>
        <p:spPr>
          <a:xfrm flipV="1">
            <a:off x="2278749" y="3045097"/>
            <a:ext cx="481149" cy="443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25301A-9520-4440-8F8D-0856154A2C13}"/>
              </a:ext>
            </a:extLst>
          </p:cNvPr>
          <p:cNvCxnSpPr>
            <a:cxnSpLocks/>
            <a:stCxn id="4" idx="3"/>
            <a:endCxn id="28" idx="1"/>
          </p:cNvCxnSpPr>
          <p:nvPr/>
        </p:nvCxnSpPr>
        <p:spPr>
          <a:xfrm>
            <a:off x="4773765" y="3045097"/>
            <a:ext cx="491308" cy="159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5806CA-2F60-471B-B82B-27E873675F73}"/>
              </a:ext>
            </a:extLst>
          </p:cNvPr>
          <p:cNvCxnSpPr>
            <a:cxnSpLocks/>
            <a:stCxn id="28" idx="3"/>
            <a:endCxn id="6" idx="1"/>
          </p:cNvCxnSpPr>
          <p:nvPr/>
        </p:nvCxnSpPr>
        <p:spPr>
          <a:xfrm>
            <a:off x="7048137" y="3046687"/>
            <a:ext cx="410751" cy="3128"/>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717E5D3-503F-4E19-AA99-D55983A10A12}"/>
              </a:ext>
            </a:extLst>
          </p:cNvPr>
          <p:cNvCxnSpPr>
            <a:cxnSpLocks/>
            <a:stCxn id="6" idx="2"/>
            <a:endCxn id="7" idx="0"/>
          </p:cNvCxnSpPr>
          <p:nvPr/>
        </p:nvCxnSpPr>
        <p:spPr>
          <a:xfrm>
            <a:off x="8294911" y="3680098"/>
            <a:ext cx="0" cy="1463121"/>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6751A4-E637-4F93-872F-38A989F3547C}"/>
              </a:ext>
            </a:extLst>
          </p:cNvPr>
          <p:cNvCxnSpPr>
            <a:cxnSpLocks/>
            <a:stCxn id="7" idx="2"/>
            <a:endCxn id="8" idx="3"/>
          </p:cNvCxnSpPr>
          <p:nvPr/>
        </p:nvCxnSpPr>
        <p:spPr>
          <a:xfrm flipH="1">
            <a:off x="6895738" y="5458360"/>
            <a:ext cx="674184" cy="154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11271B-D4D3-4534-A363-CA5D4C404E9A}"/>
              </a:ext>
            </a:extLst>
          </p:cNvPr>
          <p:cNvCxnSpPr>
            <a:cxnSpLocks/>
            <a:stCxn id="8" idx="1"/>
            <a:endCxn id="9" idx="3"/>
          </p:cNvCxnSpPr>
          <p:nvPr/>
        </p:nvCxnSpPr>
        <p:spPr>
          <a:xfrm flipH="1">
            <a:off x="4495078" y="5459907"/>
            <a:ext cx="950682"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C52207-C063-49E9-82A4-DBC80E74A4EC}"/>
              </a:ext>
            </a:extLst>
          </p:cNvPr>
          <p:cNvCxnSpPr>
            <a:cxnSpLocks/>
            <a:stCxn id="9" idx="0"/>
            <a:endCxn id="4" idx="2"/>
          </p:cNvCxnSpPr>
          <p:nvPr/>
        </p:nvCxnSpPr>
        <p:spPr>
          <a:xfrm flipH="1" flipV="1">
            <a:off x="3766832" y="3551282"/>
            <a:ext cx="3257" cy="140243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3ED976F-514D-42EA-8C87-65060BC407CA}"/>
              </a:ext>
            </a:extLst>
          </p:cNvPr>
          <p:cNvSpPr/>
          <p:nvPr/>
        </p:nvSpPr>
        <p:spPr bwMode="auto">
          <a:xfrm>
            <a:off x="5265073" y="1515837"/>
            <a:ext cx="1783064" cy="30617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Rounded Corners 28">
            <a:extLst>
              <a:ext uri="{FF2B5EF4-FFF2-40B4-BE49-F238E27FC236}">
                <a16:creationId xmlns:a16="http://schemas.microsoft.com/office/drawing/2014/main" id="{4E8650B3-3C24-4662-92C0-1C102E99ED91}"/>
              </a:ext>
            </a:extLst>
          </p:cNvPr>
          <p:cNvSpPr/>
          <p:nvPr/>
        </p:nvSpPr>
        <p:spPr bwMode="auto">
          <a:xfrm>
            <a:off x="5425155" y="1784940"/>
            <a:ext cx="1518534" cy="727433"/>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Unlabeled </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tasks</a:t>
            </a:r>
          </a:p>
        </p:txBody>
      </p:sp>
      <p:sp>
        <p:nvSpPr>
          <p:cNvPr id="23" name="Flowchart: Document 22">
            <a:extLst>
              <a:ext uri="{FF2B5EF4-FFF2-40B4-BE49-F238E27FC236}">
                <a16:creationId xmlns:a16="http://schemas.microsoft.com/office/drawing/2014/main" id="{961EDB18-C49A-498D-B654-958C6E0AA58E}"/>
              </a:ext>
            </a:extLst>
          </p:cNvPr>
          <p:cNvSpPr/>
          <p:nvPr/>
        </p:nvSpPr>
        <p:spPr bwMode="auto">
          <a:xfrm>
            <a:off x="10025392" y="4953721"/>
            <a:ext cx="1449978" cy="1012371"/>
          </a:xfrm>
          <a:prstGeom prst="flowChartDocumen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Exported labels</a:t>
            </a:r>
          </a:p>
        </p:txBody>
      </p:sp>
      <p:cxnSp>
        <p:nvCxnSpPr>
          <p:cNvPr id="24" name="Straight Arrow Connector 23">
            <a:extLst>
              <a:ext uri="{FF2B5EF4-FFF2-40B4-BE49-F238E27FC236}">
                <a16:creationId xmlns:a16="http://schemas.microsoft.com/office/drawing/2014/main" id="{D7C762F4-B806-49C5-9D55-429A9E091A24}"/>
              </a:ext>
            </a:extLst>
          </p:cNvPr>
          <p:cNvCxnSpPr>
            <a:cxnSpLocks/>
            <a:endCxn id="23" idx="1"/>
          </p:cNvCxnSpPr>
          <p:nvPr/>
        </p:nvCxnSpPr>
        <p:spPr>
          <a:xfrm>
            <a:off x="9019900" y="5458360"/>
            <a:ext cx="1005492" cy="154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5469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E595-D3E9-4FE7-B613-AFA85345364D}"/>
              </a:ext>
            </a:extLst>
          </p:cNvPr>
          <p:cNvSpPr>
            <a:spLocks noGrp="1"/>
          </p:cNvSpPr>
          <p:nvPr>
            <p:ph type="title"/>
          </p:nvPr>
        </p:nvSpPr>
        <p:spPr>
          <a:xfrm>
            <a:off x="228600" y="128322"/>
            <a:ext cx="10515600" cy="662782"/>
          </a:xfrm>
        </p:spPr>
        <p:txBody>
          <a:bodyPr>
            <a:normAutofit fontScale="90000"/>
          </a:bodyPr>
          <a:lstStyle/>
          <a:p>
            <a:r>
              <a:rPr lang="en-US" b="1" dirty="0"/>
              <a:t>AML Labeling Service - Vision</a:t>
            </a:r>
          </a:p>
        </p:txBody>
      </p:sp>
      <p:sp>
        <p:nvSpPr>
          <p:cNvPr id="3" name="Content Placeholder 2">
            <a:extLst>
              <a:ext uri="{FF2B5EF4-FFF2-40B4-BE49-F238E27FC236}">
                <a16:creationId xmlns:a16="http://schemas.microsoft.com/office/drawing/2014/main" id="{F83D4727-DE33-4DC3-B890-E18AAAA6B0C9}"/>
              </a:ext>
            </a:extLst>
          </p:cNvPr>
          <p:cNvSpPr>
            <a:spLocks noGrp="1"/>
          </p:cNvSpPr>
          <p:nvPr>
            <p:ph idx="1"/>
          </p:nvPr>
        </p:nvSpPr>
        <p:spPr>
          <a:xfrm>
            <a:off x="1244600" y="1131358"/>
            <a:ext cx="10515600" cy="5260976"/>
          </a:xfrm>
        </p:spPr>
        <p:txBody>
          <a:bodyPr>
            <a:normAutofit fontScale="70000" lnSpcReduction="20000"/>
          </a:bodyPr>
          <a:lstStyle/>
          <a:p>
            <a:pPr>
              <a:buFont typeface="Wingdings" panose="05000000000000000000" pitchFamily="2" charset="2"/>
              <a:buChar char="v"/>
            </a:pPr>
            <a:r>
              <a:rPr lang="en-US" sz="3300" dirty="0"/>
              <a:t> One-point destination for different labeling needs</a:t>
            </a:r>
          </a:p>
          <a:p>
            <a:pPr lvl="1"/>
            <a:r>
              <a:rPr lang="en-US" sz="2800" dirty="0"/>
              <a:t>Images, Videos, Text, Audio</a:t>
            </a:r>
          </a:p>
          <a:p>
            <a:pPr marL="457200" lvl="1" indent="0">
              <a:buNone/>
            </a:pPr>
            <a:endParaRPr lang="en-US" sz="2000" dirty="0"/>
          </a:p>
          <a:p>
            <a:pPr>
              <a:buFont typeface="Wingdings" panose="05000000000000000000" pitchFamily="2" charset="2"/>
              <a:buChar char="v"/>
            </a:pPr>
            <a:r>
              <a:rPr lang="en-US" sz="3300" dirty="0"/>
              <a:t> Comprehensive Project Management</a:t>
            </a:r>
          </a:p>
          <a:p>
            <a:pPr lvl="1"/>
            <a:r>
              <a:rPr lang="en-US" sz="2800" dirty="0"/>
              <a:t>Workflow configuration, Monitoring/Tracking, Quality Assurance</a:t>
            </a:r>
          </a:p>
          <a:p>
            <a:pPr marL="457200" lvl="1" indent="0">
              <a:buNone/>
            </a:pPr>
            <a:endParaRPr lang="en-US" sz="2000" dirty="0"/>
          </a:p>
          <a:p>
            <a:pPr>
              <a:buFont typeface="Wingdings" panose="05000000000000000000" pitchFamily="2" charset="2"/>
              <a:buChar char="v"/>
            </a:pPr>
            <a:r>
              <a:rPr lang="en-US" sz="3300" dirty="0"/>
              <a:t> Flexible Workforce </a:t>
            </a:r>
          </a:p>
          <a:p>
            <a:pPr lvl="1"/>
            <a:r>
              <a:rPr lang="en-US" sz="2800" dirty="0"/>
              <a:t>Private workforce, vendors, crowdsourced</a:t>
            </a:r>
          </a:p>
          <a:p>
            <a:pPr lvl="1"/>
            <a:endParaRPr lang="en-US" sz="2000" dirty="0"/>
          </a:p>
          <a:p>
            <a:pPr>
              <a:buFont typeface="Wingdings" panose="05000000000000000000" pitchFamily="2" charset="2"/>
              <a:buChar char="v"/>
            </a:pPr>
            <a:r>
              <a:rPr lang="en-US" sz="3300" dirty="0"/>
              <a:t> ML-Powered Labeling</a:t>
            </a:r>
          </a:p>
          <a:p>
            <a:pPr lvl="1"/>
            <a:r>
              <a:rPr lang="en-US" sz="2800" dirty="0"/>
              <a:t>Pre-labeling, Active Learning, Auto Labeling</a:t>
            </a:r>
          </a:p>
          <a:p>
            <a:pPr marL="457200" lvl="1" indent="0">
              <a:buNone/>
            </a:pPr>
            <a:endParaRPr lang="en-US" sz="2000" dirty="0"/>
          </a:p>
          <a:p>
            <a:pPr>
              <a:buFont typeface="Wingdings" panose="05000000000000000000" pitchFamily="2" charset="2"/>
              <a:buChar char="v"/>
            </a:pPr>
            <a:r>
              <a:rPr lang="en-US" sz="3300" dirty="0"/>
              <a:t> Intelligent Labeling Tools</a:t>
            </a:r>
          </a:p>
          <a:p>
            <a:pPr lvl="1"/>
            <a:r>
              <a:rPr lang="en-US" sz="2800" dirty="0"/>
              <a:t>Powered by AI/ML</a:t>
            </a:r>
          </a:p>
          <a:p>
            <a:pPr marL="457200" lvl="1" indent="0">
              <a:buNone/>
            </a:pPr>
            <a:endParaRPr lang="en-US" sz="2000" dirty="0"/>
          </a:p>
          <a:p>
            <a:pPr>
              <a:buFont typeface="Wingdings" panose="05000000000000000000" pitchFamily="2" charset="2"/>
              <a:buChar char="v"/>
            </a:pPr>
            <a:r>
              <a:rPr lang="en-US" sz="3300" dirty="0"/>
              <a:t> Seamless Integration with Microsoft Services</a:t>
            </a:r>
          </a:p>
          <a:p>
            <a:pPr lvl="1"/>
            <a:r>
              <a:rPr lang="en-US" sz="2800" dirty="0"/>
              <a:t>Cognitive Services, Azure Machine Learning Services</a:t>
            </a:r>
          </a:p>
          <a:p>
            <a:endParaRPr lang="en-US" dirty="0"/>
          </a:p>
          <a:p>
            <a:endParaRPr lang="en-US" dirty="0"/>
          </a:p>
        </p:txBody>
      </p:sp>
    </p:spTree>
    <p:extLst>
      <p:ext uri="{BB962C8B-B14F-4D97-AF65-F5344CB8AC3E}">
        <p14:creationId xmlns:p14="http://schemas.microsoft.com/office/powerpoint/2010/main" val="30051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6912-C04E-4520-BC14-25F15E616862}"/>
              </a:ext>
            </a:extLst>
          </p:cNvPr>
          <p:cNvSpPr>
            <a:spLocks noGrp="1"/>
          </p:cNvSpPr>
          <p:nvPr>
            <p:ph type="title"/>
          </p:nvPr>
        </p:nvSpPr>
        <p:spPr>
          <a:xfrm>
            <a:off x="104795" y="96170"/>
            <a:ext cx="10515600" cy="672860"/>
          </a:xfrm>
        </p:spPr>
        <p:txBody>
          <a:bodyPr>
            <a:normAutofit fontScale="90000"/>
          </a:bodyPr>
          <a:lstStyle/>
          <a:p>
            <a:r>
              <a:rPr lang="en-US" b="1" dirty="0"/>
              <a:t>Approach</a:t>
            </a:r>
          </a:p>
        </p:txBody>
      </p:sp>
      <p:graphicFrame>
        <p:nvGraphicFramePr>
          <p:cNvPr id="3" name="Content Placeholder 3">
            <a:extLst>
              <a:ext uri="{FF2B5EF4-FFF2-40B4-BE49-F238E27FC236}">
                <a16:creationId xmlns:a16="http://schemas.microsoft.com/office/drawing/2014/main" id="{B785B905-D5AC-43B3-A5D3-B96987175223}"/>
              </a:ext>
            </a:extLst>
          </p:cNvPr>
          <p:cNvGraphicFramePr>
            <a:graphicFrameLocks/>
          </p:cNvGraphicFramePr>
          <p:nvPr>
            <p:extLst>
              <p:ext uri="{D42A27DB-BD31-4B8C-83A1-F6EECF244321}">
                <p14:modId xmlns:p14="http://schemas.microsoft.com/office/powerpoint/2010/main" val="3193337241"/>
              </p:ext>
            </p:extLst>
          </p:nvPr>
        </p:nvGraphicFramePr>
        <p:xfrm>
          <a:off x="946105" y="1436617"/>
          <a:ext cx="10515600" cy="185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942214762"/>
                    </a:ext>
                  </a:extLst>
                </a:gridCol>
                <a:gridCol w="2628900">
                  <a:extLst>
                    <a:ext uri="{9D8B030D-6E8A-4147-A177-3AD203B41FA5}">
                      <a16:colId xmlns:a16="http://schemas.microsoft.com/office/drawing/2014/main" val="2720423380"/>
                    </a:ext>
                  </a:extLst>
                </a:gridCol>
                <a:gridCol w="2628900">
                  <a:extLst>
                    <a:ext uri="{9D8B030D-6E8A-4147-A177-3AD203B41FA5}">
                      <a16:colId xmlns:a16="http://schemas.microsoft.com/office/drawing/2014/main" val="333527328"/>
                    </a:ext>
                  </a:extLst>
                </a:gridCol>
                <a:gridCol w="2628900">
                  <a:extLst>
                    <a:ext uri="{9D8B030D-6E8A-4147-A177-3AD203B41FA5}">
                      <a16:colId xmlns:a16="http://schemas.microsoft.com/office/drawing/2014/main" val="4293770487"/>
                    </a:ext>
                  </a:extLst>
                </a:gridCol>
              </a:tblGrid>
              <a:tr h="370840">
                <a:tc>
                  <a:txBody>
                    <a:bodyPr/>
                    <a:lstStyle/>
                    <a:p>
                      <a:endParaRPr lang="en-US"/>
                    </a:p>
                  </a:txBody>
                  <a:tcPr/>
                </a:tc>
                <a:tc>
                  <a:txBody>
                    <a:bodyPr/>
                    <a:lstStyle/>
                    <a:p>
                      <a:pPr algn="ctr"/>
                      <a:r>
                        <a:rPr lang="en-US"/>
                        <a:t>Accuracy</a:t>
                      </a:r>
                    </a:p>
                  </a:txBody>
                  <a:tcPr/>
                </a:tc>
                <a:tc>
                  <a:txBody>
                    <a:bodyPr/>
                    <a:lstStyle/>
                    <a:p>
                      <a:pPr algn="ctr"/>
                      <a:r>
                        <a:rPr lang="en-US"/>
                        <a:t>Efficiency</a:t>
                      </a:r>
                    </a:p>
                  </a:txBody>
                  <a:tcPr/>
                </a:tc>
                <a:tc>
                  <a:txBody>
                    <a:bodyPr/>
                    <a:lstStyle/>
                    <a:p>
                      <a:pPr algn="ctr"/>
                      <a:r>
                        <a:rPr lang="en-US"/>
                        <a:t>Cost Effectiveness</a:t>
                      </a:r>
                    </a:p>
                  </a:txBody>
                  <a:tcPr/>
                </a:tc>
                <a:extLst>
                  <a:ext uri="{0D108BD9-81ED-4DB2-BD59-A6C34878D82A}">
                    <a16:rowId xmlns:a16="http://schemas.microsoft.com/office/drawing/2014/main" val="1243060654"/>
                  </a:ext>
                </a:extLst>
              </a:tr>
              <a:tr h="370840">
                <a:tc>
                  <a:txBody>
                    <a:bodyPr/>
                    <a:lstStyle/>
                    <a:p>
                      <a:r>
                        <a:rPr lang="en-US" b="1"/>
                        <a:t>ML Powered Labeling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chemeClr val="bg1">
                              <a:lumMod val="65000"/>
                            </a:schemeClr>
                          </a:solidFill>
                          <a:sym typeface="Wingdings" panose="05000000000000000000" pitchFamily="2" charset="2"/>
                        </a:rPr>
                        <a:t></a:t>
                      </a:r>
                      <a:endParaRPr lang="en-US">
                        <a:solidFill>
                          <a:schemeClr val="bg1">
                            <a:lumMod val="65000"/>
                          </a:schemeClr>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bg1">
                              <a:lumMod val="65000"/>
                            </a:schemeClr>
                          </a:solidFill>
                          <a:latin typeface="+mn-lt"/>
                          <a:ea typeface="+mn-ea"/>
                          <a:cs typeface="+mn-cs"/>
                          <a:sym typeface="Wingdings" panose="05000000000000000000" pitchFamily="2" charset="2"/>
                        </a:rPr>
                        <a:t></a:t>
                      </a:r>
                      <a:endParaRPr lang="en-US" sz="1800" kern="1200">
                        <a:solidFill>
                          <a:schemeClr val="bg1">
                            <a:lumMod val="65000"/>
                          </a:schemeClr>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a:solidFill>
                            <a:schemeClr val="bg1">
                              <a:lumMod val="65000"/>
                            </a:schemeClr>
                          </a:solidFill>
                          <a:latin typeface="+mn-lt"/>
                          <a:ea typeface="+mn-ea"/>
                          <a:cs typeface="+mn-cs"/>
                          <a:sym typeface="Wingdings" panose="05000000000000000000" pitchFamily="2" charset="2"/>
                        </a:rPr>
                        <a:t></a:t>
                      </a:r>
                      <a:endParaRPr lang="en-US" sz="1800" kern="1200">
                        <a:solidFill>
                          <a:schemeClr val="bg1">
                            <a:lumMod val="65000"/>
                          </a:schemeClr>
                        </a:solidFill>
                        <a:latin typeface="+mn-lt"/>
                        <a:ea typeface="+mn-ea"/>
                        <a:cs typeface="+mn-cs"/>
                      </a:endParaRPr>
                    </a:p>
                  </a:txBody>
                  <a:tcPr/>
                </a:tc>
                <a:extLst>
                  <a:ext uri="{0D108BD9-81ED-4DB2-BD59-A6C34878D82A}">
                    <a16:rowId xmlns:a16="http://schemas.microsoft.com/office/drawing/2014/main" val="2584173936"/>
                  </a:ext>
                </a:extLst>
              </a:tr>
              <a:tr h="370840">
                <a:tc>
                  <a:txBody>
                    <a:bodyPr/>
                    <a:lstStyle/>
                    <a:p>
                      <a:r>
                        <a:rPr lang="en-US" b="1"/>
                        <a:t>Smart Workflows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ym typeface="Wingdings" panose="05000000000000000000" pitchFamily="2" charset="2"/>
                        </a:rPr>
                        <a:t></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ym typeface="Wingdings" panose="05000000000000000000" pitchFamily="2" charset="2"/>
                        </a:rPr>
                        <a:t></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chemeClr val="bg1">
                              <a:lumMod val="65000"/>
                            </a:schemeClr>
                          </a:solidFill>
                          <a:sym typeface="Wingdings" panose="05000000000000000000" pitchFamily="2" charset="2"/>
                        </a:rPr>
                        <a:t></a:t>
                      </a:r>
                      <a:endParaRPr lang="en-US">
                        <a:solidFill>
                          <a:schemeClr val="bg1">
                            <a:lumMod val="65000"/>
                          </a:schemeClr>
                        </a:solidFill>
                      </a:endParaRPr>
                    </a:p>
                  </a:txBody>
                  <a:tcPr/>
                </a:tc>
                <a:extLst>
                  <a:ext uri="{0D108BD9-81ED-4DB2-BD59-A6C34878D82A}">
                    <a16:rowId xmlns:a16="http://schemas.microsoft.com/office/drawing/2014/main" val="2770798948"/>
                  </a:ext>
                </a:extLst>
              </a:tr>
              <a:tr h="370840">
                <a:tc>
                  <a:txBody>
                    <a:bodyPr/>
                    <a:lstStyle/>
                    <a:p>
                      <a:r>
                        <a:rPr lang="en-US" b="1"/>
                        <a:t>Intelligent Tooling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ym typeface="Wingdings" panose="05000000000000000000" pitchFamily="2" charset="2"/>
                        </a:rPr>
                        <a:t></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ym typeface="Wingdings" panose="05000000000000000000" pitchFamily="2" charset="2"/>
                        </a:rPr>
                        <a:t></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ym typeface="Wingdings" panose="05000000000000000000" pitchFamily="2" charset="2"/>
                        </a:rPr>
                        <a:t></a:t>
                      </a:r>
                      <a:endParaRPr lang="en-US"/>
                    </a:p>
                  </a:txBody>
                  <a:tcPr/>
                </a:tc>
                <a:extLst>
                  <a:ext uri="{0D108BD9-81ED-4DB2-BD59-A6C34878D82A}">
                    <a16:rowId xmlns:a16="http://schemas.microsoft.com/office/drawing/2014/main" val="2685464465"/>
                  </a:ext>
                </a:extLst>
              </a:tr>
              <a:tr h="370840">
                <a:tc>
                  <a:txBody>
                    <a:bodyPr/>
                    <a:lstStyle/>
                    <a:p>
                      <a:r>
                        <a:rPr lang="en-US" b="1"/>
                        <a:t>Project Management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ym typeface="Wingdings" panose="05000000000000000000" pitchFamily="2" charset="2"/>
                        </a:rPr>
                        <a:t></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ym typeface="Wingdings" panose="05000000000000000000" pitchFamily="2" charset="2"/>
                        </a:rPr>
                        <a:t></a:t>
                      </a:r>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ym typeface="Wingdings" panose="05000000000000000000" pitchFamily="2" charset="2"/>
                        </a:rPr>
                        <a:t></a:t>
                      </a:r>
                      <a:endParaRPr lang="en-US"/>
                    </a:p>
                  </a:txBody>
                  <a:tcPr/>
                </a:tc>
                <a:extLst>
                  <a:ext uri="{0D108BD9-81ED-4DB2-BD59-A6C34878D82A}">
                    <a16:rowId xmlns:a16="http://schemas.microsoft.com/office/drawing/2014/main" val="1872345101"/>
                  </a:ext>
                </a:extLst>
              </a:tr>
            </a:tbl>
          </a:graphicData>
        </a:graphic>
      </p:graphicFrame>
      <p:sp>
        <p:nvSpPr>
          <p:cNvPr id="4" name="TextBox 3">
            <a:extLst>
              <a:ext uri="{FF2B5EF4-FFF2-40B4-BE49-F238E27FC236}">
                <a16:creationId xmlns:a16="http://schemas.microsoft.com/office/drawing/2014/main" id="{AE90B787-84B7-4B3D-8354-B886AE50512E}"/>
              </a:ext>
            </a:extLst>
          </p:cNvPr>
          <p:cNvSpPr txBox="1"/>
          <p:nvPr/>
        </p:nvSpPr>
        <p:spPr>
          <a:xfrm>
            <a:off x="946105" y="3584342"/>
            <a:ext cx="3569498" cy="19936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ML Powered: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Active Learning to prioritize labeling on records that would have highest impact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Assisted labeling to increase human productivity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Auto-labeling if confidence &gt; x</a:t>
            </a:r>
          </a:p>
        </p:txBody>
      </p:sp>
      <p:sp>
        <p:nvSpPr>
          <p:cNvPr id="5" name="TextBox 4">
            <a:extLst>
              <a:ext uri="{FF2B5EF4-FFF2-40B4-BE49-F238E27FC236}">
                <a16:creationId xmlns:a16="http://schemas.microsoft.com/office/drawing/2014/main" id="{23D53B5D-4754-4511-B11D-C9C9B20B54AA}"/>
              </a:ext>
            </a:extLst>
          </p:cNvPr>
          <p:cNvSpPr txBox="1"/>
          <p:nvPr/>
        </p:nvSpPr>
        <p:spPr>
          <a:xfrm>
            <a:off x="8779868" y="3584342"/>
            <a:ext cx="2878673" cy="11787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Intelligent Tooling: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Specialized labeling tools for different tasks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AI Infused tools</a:t>
            </a:r>
          </a:p>
        </p:txBody>
      </p:sp>
      <p:sp>
        <p:nvSpPr>
          <p:cNvPr id="6" name="TextBox 5">
            <a:extLst>
              <a:ext uri="{FF2B5EF4-FFF2-40B4-BE49-F238E27FC236}">
                <a16:creationId xmlns:a16="http://schemas.microsoft.com/office/drawing/2014/main" id="{711AD5AB-D6EA-4CAA-9FEE-FB7B5B976FC6}"/>
              </a:ext>
            </a:extLst>
          </p:cNvPr>
          <p:cNvSpPr txBox="1"/>
          <p:nvPr/>
        </p:nvSpPr>
        <p:spPr>
          <a:xfrm>
            <a:off x="4862986" y="3562600"/>
            <a:ext cx="3441032"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Smart Workflows: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Agile task execution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Multiple labelers per project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Multiple labelers per label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Intelligent task distribution and label merging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513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DA54-7AF2-4B41-97B9-3BD97261A40B}"/>
              </a:ext>
            </a:extLst>
          </p:cNvPr>
          <p:cNvSpPr>
            <a:spLocks noGrp="1"/>
          </p:cNvSpPr>
          <p:nvPr>
            <p:ph type="title"/>
          </p:nvPr>
        </p:nvSpPr>
        <p:spPr>
          <a:xfrm>
            <a:off x="182821" y="180200"/>
            <a:ext cx="11018520" cy="553998"/>
          </a:xfrm>
        </p:spPr>
        <p:txBody>
          <a:bodyPr/>
          <a:lstStyle/>
          <a:p>
            <a:r>
              <a:rPr lang="en-US" dirty="0"/>
              <a:t>Challenges &amp; Solutions</a:t>
            </a:r>
          </a:p>
        </p:txBody>
      </p:sp>
      <p:graphicFrame>
        <p:nvGraphicFramePr>
          <p:cNvPr id="12" name="Diagram 11">
            <a:extLst>
              <a:ext uri="{FF2B5EF4-FFF2-40B4-BE49-F238E27FC236}">
                <a16:creationId xmlns:a16="http://schemas.microsoft.com/office/drawing/2014/main" id="{5E43A98E-F011-4558-B999-E93DCB694B5F}"/>
              </a:ext>
            </a:extLst>
          </p:cNvPr>
          <p:cNvGraphicFramePr/>
          <p:nvPr>
            <p:extLst>
              <p:ext uri="{D42A27DB-BD31-4B8C-83A1-F6EECF244321}">
                <p14:modId xmlns:p14="http://schemas.microsoft.com/office/powerpoint/2010/main" val="4221383065"/>
              </p:ext>
            </p:extLst>
          </p:nvPr>
        </p:nvGraphicFramePr>
        <p:xfrm>
          <a:off x="1724537" y="3101196"/>
          <a:ext cx="9890872"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B25E36EA-96D2-4A1B-BC44-D3117ED92D21}"/>
              </a:ext>
            </a:extLst>
          </p:cNvPr>
          <p:cNvSpPr/>
          <p:nvPr/>
        </p:nvSpPr>
        <p:spPr bwMode="auto">
          <a:xfrm>
            <a:off x="1724536" y="1295346"/>
            <a:ext cx="1891111" cy="169578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Builds on Azure ML datasets, integrated with Azure ML</a:t>
            </a: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86286FC4-9877-4BD8-8008-08F1C6785F77}"/>
              </a:ext>
            </a:extLst>
          </p:cNvPr>
          <p:cNvSpPr/>
          <p:nvPr/>
        </p:nvSpPr>
        <p:spPr bwMode="auto">
          <a:xfrm>
            <a:off x="3762405" y="1295345"/>
            <a:ext cx="1853185" cy="1695782"/>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Prebuilt tools</a:t>
            </a:r>
          </a:p>
          <a:p>
            <a:pPr marL="285750" marR="0" lvl="0" indent="-285750" algn="l" defTabSz="932472" rtl="0" eaLnBrk="1" fontAlgn="base" latinLnBrk="0" hangingPunct="1">
              <a:lnSpc>
                <a:spcPct val="100000"/>
              </a:lnSpc>
              <a:spcBef>
                <a:spcPct val="0"/>
              </a:spcBef>
              <a:spcAft>
                <a:spcPct val="0"/>
              </a:spcAft>
              <a:buClrTx/>
              <a:buSzTx/>
              <a:buFontTx/>
              <a:buChar char="-"/>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browser based</a:t>
            </a:r>
          </a:p>
          <a:p>
            <a:pPr marL="285750" marR="0" lvl="0" indent="-285750" algn="l" defTabSz="932472" rtl="0" eaLnBrk="1" fontAlgn="base" latinLnBrk="0" hangingPunct="1">
              <a:lnSpc>
                <a:spcPct val="100000"/>
              </a:lnSpc>
              <a:spcBef>
                <a:spcPct val="0"/>
              </a:spcBef>
              <a:spcAft>
                <a:spcPct val="0"/>
              </a:spcAft>
              <a:buClrTx/>
              <a:buSzTx/>
              <a:buFontTx/>
              <a:buChar char="-"/>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Multi-user</a:t>
            </a:r>
          </a:p>
        </p:txBody>
      </p:sp>
      <p:sp>
        <p:nvSpPr>
          <p:cNvPr id="7" name="Rectangle: Rounded Corners 6">
            <a:extLst>
              <a:ext uri="{FF2B5EF4-FFF2-40B4-BE49-F238E27FC236}">
                <a16:creationId xmlns:a16="http://schemas.microsoft.com/office/drawing/2014/main" id="{1D285F2E-8A14-4E4E-8C9A-32A4A2AC4FEA}"/>
              </a:ext>
            </a:extLst>
          </p:cNvPr>
          <p:cNvSpPr/>
          <p:nvPr/>
        </p:nvSpPr>
        <p:spPr bwMode="auto">
          <a:xfrm>
            <a:off x="5762347" y="1295345"/>
            <a:ext cx="1853184" cy="169578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Supports iteration, automatic assignment of tasks, and task review</a:t>
            </a:r>
          </a:p>
        </p:txBody>
      </p:sp>
      <p:sp>
        <p:nvSpPr>
          <p:cNvPr id="8" name="Rectangle: Rounded Corners 7">
            <a:extLst>
              <a:ext uri="{FF2B5EF4-FFF2-40B4-BE49-F238E27FC236}">
                <a16:creationId xmlns:a16="http://schemas.microsoft.com/office/drawing/2014/main" id="{223EC8F3-A125-44A4-9E9A-6210D88A7E5E}"/>
              </a:ext>
            </a:extLst>
          </p:cNvPr>
          <p:cNvSpPr/>
          <p:nvPr/>
        </p:nvSpPr>
        <p:spPr bwMode="auto">
          <a:xfrm>
            <a:off x="7762287" y="2029090"/>
            <a:ext cx="1853183" cy="962038"/>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Various capabilities</a:t>
            </a:r>
          </a:p>
        </p:txBody>
      </p:sp>
      <p:sp>
        <p:nvSpPr>
          <p:cNvPr id="9" name="Rectangle: Rounded Corners 8">
            <a:extLst>
              <a:ext uri="{FF2B5EF4-FFF2-40B4-BE49-F238E27FC236}">
                <a16:creationId xmlns:a16="http://schemas.microsoft.com/office/drawing/2014/main" id="{9FAB8017-B56D-4772-B45E-2482E0C91BC9}"/>
              </a:ext>
            </a:extLst>
          </p:cNvPr>
          <p:cNvSpPr/>
          <p:nvPr/>
        </p:nvSpPr>
        <p:spPr bwMode="auto">
          <a:xfrm>
            <a:off x="9762226" y="1519794"/>
            <a:ext cx="1853183" cy="147133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Controlled access, authenticated   using AAD or MSA</a:t>
            </a:r>
          </a:p>
        </p:txBody>
      </p:sp>
      <p:sp>
        <p:nvSpPr>
          <p:cNvPr id="10" name="Rectangle: Rounded Corners 9">
            <a:extLst>
              <a:ext uri="{FF2B5EF4-FFF2-40B4-BE49-F238E27FC236}">
                <a16:creationId xmlns:a16="http://schemas.microsoft.com/office/drawing/2014/main" id="{2FA3A824-F4A4-4AE2-AB3F-4548DE6DF55F}"/>
              </a:ext>
            </a:extLst>
          </p:cNvPr>
          <p:cNvSpPr/>
          <p:nvPr/>
        </p:nvSpPr>
        <p:spPr bwMode="auto">
          <a:xfrm>
            <a:off x="7762287" y="1122291"/>
            <a:ext cx="1853183" cy="762696"/>
          </a:xfrm>
          <a:prstGeom prst="round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ML-assisted labeling</a:t>
            </a:r>
          </a:p>
        </p:txBody>
      </p:sp>
      <p:sp>
        <p:nvSpPr>
          <p:cNvPr id="3" name="Rectangle 2">
            <a:extLst>
              <a:ext uri="{FF2B5EF4-FFF2-40B4-BE49-F238E27FC236}">
                <a16:creationId xmlns:a16="http://schemas.microsoft.com/office/drawing/2014/main" id="{DFB10CB4-636A-467B-8004-ABDA7E51A2B2}"/>
              </a:ext>
            </a:extLst>
          </p:cNvPr>
          <p:cNvSpPr/>
          <p:nvPr/>
        </p:nvSpPr>
        <p:spPr bwMode="auto">
          <a:xfrm rot="16200000">
            <a:off x="-433050" y="4287941"/>
            <a:ext cx="2971801" cy="59831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Challenges</a:t>
            </a:r>
          </a:p>
        </p:txBody>
      </p:sp>
    </p:spTree>
    <p:extLst>
      <p:ext uri="{BB962C8B-B14F-4D97-AF65-F5344CB8AC3E}">
        <p14:creationId xmlns:p14="http://schemas.microsoft.com/office/powerpoint/2010/main" val="3209358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B0A3-86FC-4391-927A-7D3F2287AED9}"/>
              </a:ext>
            </a:extLst>
          </p:cNvPr>
          <p:cNvSpPr>
            <a:spLocks noGrp="1"/>
          </p:cNvSpPr>
          <p:nvPr>
            <p:ph type="title"/>
          </p:nvPr>
        </p:nvSpPr>
        <p:spPr>
          <a:xfrm>
            <a:off x="109268" y="67035"/>
            <a:ext cx="10515600" cy="744008"/>
          </a:xfrm>
        </p:spPr>
        <p:txBody>
          <a:bodyPr/>
          <a:lstStyle/>
          <a:p>
            <a:r>
              <a:rPr lang="en-US" b="1" dirty="0"/>
              <a:t>Image labeling: Examples</a:t>
            </a:r>
          </a:p>
        </p:txBody>
      </p:sp>
      <p:pic>
        <p:nvPicPr>
          <p:cNvPr id="4" name="Picture 2" descr="http://analyticsindiamag.com/wp-content/uploads/2017/09/localizationVsDetection.png">
            <a:extLst>
              <a:ext uri="{FF2B5EF4-FFF2-40B4-BE49-F238E27FC236}">
                <a16:creationId xmlns:a16="http://schemas.microsoft.com/office/drawing/2014/main" id="{52B1A3CD-AD18-4553-A8A7-61C04CABCC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6223" y="1825625"/>
            <a:ext cx="1045955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10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4015-438D-4DA3-8853-F8009A5729FD}"/>
              </a:ext>
            </a:extLst>
          </p:cNvPr>
          <p:cNvSpPr>
            <a:spLocks noGrp="1"/>
          </p:cNvSpPr>
          <p:nvPr>
            <p:ph type="title"/>
          </p:nvPr>
        </p:nvSpPr>
        <p:spPr>
          <a:xfrm>
            <a:off x="152400" y="156279"/>
            <a:ext cx="10515600" cy="662781"/>
          </a:xfrm>
        </p:spPr>
        <p:txBody>
          <a:bodyPr>
            <a:normAutofit fontScale="90000"/>
          </a:bodyPr>
          <a:lstStyle/>
          <a:p>
            <a:r>
              <a:rPr lang="en-US" b="1" dirty="0"/>
              <a:t>Target Users</a:t>
            </a:r>
          </a:p>
        </p:txBody>
      </p:sp>
      <p:sp>
        <p:nvSpPr>
          <p:cNvPr id="3" name="Content Placeholder 2">
            <a:extLst>
              <a:ext uri="{FF2B5EF4-FFF2-40B4-BE49-F238E27FC236}">
                <a16:creationId xmlns:a16="http://schemas.microsoft.com/office/drawing/2014/main" id="{CD788732-898F-4D4B-9D0D-BC747DB00E2E}"/>
              </a:ext>
            </a:extLst>
          </p:cNvPr>
          <p:cNvSpPr>
            <a:spLocks noGrp="1"/>
          </p:cNvSpPr>
          <p:nvPr>
            <p:ph idx="1"/>
          </p:nvPr>
        </p:nvSpPr>
        <p:spPr>
          <a:xfrm>
            <a:off x="1140125" y="1253331"/>
            <a:ext cx="10515600" cy="4351338"/>
          </a:xfrm>
        </p:spPr>
        <p:txBody>
          <a:bodyPr>
            <a:normAutofit/>
          </a:bodyPr>
          <a:lstStyle/>
          <a:p>
            <a:pPr marL="0" indent="0">
              <a:buNone/>
            </a:pPr>
            <a:r>
              <a:rPr lang="en-US" sz="3500" b="1" dirty="0"/>
              <a:t>Primary: </a:t>
            </a:r>
            <a:r>
              <a:rPr lang="en-US" sz="3500" dirty="0"/>
              <a:t>Labeling Project Manager</a:t>
            </a:r>
          </a:p>
          <a:p>
            <a:pPr lvl="1"/>
            <a:r>
              <a:rPr lang="en-US" sz="3000" dirty="0"/>
              <a:t>Person responsible for getting the data labeled</a:t>
            </a:r>
          </a:p>
          <a:p>
            <a:pPr lvl="1"/>
            <a:r>
              <a:rPr lang="en-US" sz="3000" dirty="0"/>
              <a:t>Typically a member of Data Science team</a:t>
            </a:r>
          </a:p>
          <a:p>
            <a:pPr marL="0" indent="0">
              <a:buNone/>
            </a:pPr>
            <a:endParaRPr lang="en-US" sz="1900" dirty="0"/>
          </a:p>
          <a:p>
            <a:pPr marL="0" indent="0">
              <a:buNone/>
            </a:pPr>
            <a:r>
              <a:rPr lang="en-US" sz="3500" b="1" dirty="0"/>
              <a:t>Secondary: </a:t>
            </a:r>
            <a:r>
              <a:rPr lang="en-US" sz="3500" dirty="0"/>
              <a:t>Data Labeler</a:t>
            </a:r>
          </a:p>
          <a:p>
            <a:pPr lvl="1"/>
            <a:r>
              <a:rPr lang="en-US" sz="3000" dirty="0"/>
              <a:t>Person performing the data labeling task</a:t>
            </a:r>
          </a:p>
          <a:p>
            <a:pPr lvl="1"/>
            <a:r>
              <a:rPr lang="en-US" sz="3000" dirty="0"/>
              <a:t>Typically employed by customer either directly or indirectly</a:t>
            </a:r>
          </a:p>
          <a:p>
            <a:pPr lvl="1"/>
            <a:r>
              <a:rPr lang="en-US" sz="3000" dirty="0"/>
              <a:t>May have email address a different domain than customer’s</a:t>
            </a:r>
            <a:endParaRPr lang="en-US" dirty="0"/>
          </a:p>
        </p:txBody>
      </p:sp>
    </p:spTree>
    <p:extLst>
      <p:ext uri="{BB962C8B-B14F-4D97-AF65-F5344CB8AC3E}">
        <p14:creationId xmlns:p14="http://schemas.microsoft.com/office/powerpoint/2010/main" val="224112775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51170974A38E4E9E51BB731ADC202D" ma:contentTypeVersion="10" ma:contentTypeDescription="Create a new document." ma:contentTypeScope="" ma:versionID="04872628b9ed95edc8cc9410ac913ec6">
  <xsd:schema xmlns:xsd="http://www.w3.org/2001/XMLSchema" xmlns:xs="http://www.w3.org/2001/XMLSchema" xmlns:p="http://schemas.microsoft.com/office/2006/metadata/properties" xmlns:ns2="8614681c-b596-41ef-b807-8f708cdb3ade" xmlns:ns3="4c39d68a-ba94-42be-96e4-d9e1e3d26ec0" targetNamespace="http://schemas.microsoft.com/office/2006/metadata/properties" ma:root="true" ma:fieldsID="82574fa151c562008db108e599e29383" ns2:_="" ns3:_="">
    <xsd:import namespace="8614681c-b596-41ef-b807-8f708cdb3ade"/>
    <xsd:import namespace="4c39d68a-ba94-42be-96e4-d9e1e3d26ec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4681c-b596-41ef-b807-8f708cdb3a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39d68a-ba94-42be-96e4-d9e1e3d26ec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4EA76A-79BC-4850-A19E-4485F64F87E1}"/>
</file>

<file path=customXml/itemProps2.xml><?xml version="1.0" encoding="utf-8"?>
<ds:datastoreItem xmlns:ds="http://schemas.openxmlformats.org/officeDocument/2006/customXml" ds:itemID="{BC22B72E-A334-4A67-8142-45B4D78CEF81}"/>
</file>

<file path=customXml/itemProps3.xml><?xml version="1.0" encoding="utf-8"?>
<ds:datastoreItem xmlns:ds="http://schemas.openxmlformats.org/officeDocument/2006/customXml" ds:itemID="{476946B8-D9E5-40AD-AAB1-278151EAA96A}"/>
</file>

<file path=docProps/app.xml><?xml version="1.0" encoding="utf-8"?>
<Properties xmlns="http://schemas.openxmlformats.org/officeDocument/2006/extended-properties" xmlns:vt="http://schemas.openxmlformats.org/officeDocument/2006/docPropsVTypes">
  <TotalTime>325</TotalTime>
  <Words>2009</Words>
  <Application>Microsoft Office PowerPoint</Application>
  <PresentationFormat>Widescreen</PresentationFormat>
  <Paragraphs>261</Paragraphs>
  <Slides>20</Slides>
  <Notes>9</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20</vt:i4>
      </vt:variant>
    </vt:vector>
  </HeadingPairs>
  <TitlesOfParts>
    <vt:vector size="32" baseType="lpstr">
      <vt:lpstr>Arial</vt:lpstr>
      <vt:lpstr>Calibri</vt:lpstr>
      <vt:lpstr>Calibri Light</vt:lpstr>
      <vt:lpstr>Consolas</vt:lpstr>
      <vt:lpstr>Segoe UI</vt:lpstr>
      <vt:lpstr>Segoe UI Semibold</vt:lpstr>
      <vt:lpstr>Wingdings</vt:lpstr>
      <vt:lpstr>1_Office Theme</vt:lpstr>
      <vt:lpstr>White Template</vt:lpstr>
      <vt:lpstr>Office Theme</vt:lpstr>
      <vt:lpstr>2_Office Theme</vt:lpstr>
      <vt:lpstr>3_office theme</vt:lpstr>
      <vt:lpstr>AML Data Labeling Service</vt:lpstr>
      <vt:lpstr>Agenda</vt:lpstr>
      <vt:lpstr>Usage Scenario</vt:lpstr>
      <vt:lpstr>Labeling dataflow</vt:lpstr>
      <vt:lpstr>AML Labeling Service - Vision</vt:lpstr>
      <vt:lpstr>Approach</vt:lpstr>
      <vt:lpstr>Challenges &amp; Solutions</vt:lpstr>
      <vt:lpstr>Image labeling: Examples</vt:lpstr>
      <vt:lpstr>Target Users</vt:lpstr>
      <vt:lpstr>Current priorities</vt:lpstr>
      <vt:lpstr>PowerPoint Presentation</vt:lpstr>
      <vt:lpstr>Demo flow</vt:lpstr>
      <vt:lpstr>PowerPoint Presentation</vt:lpstr>
      <vt:lpstr>ML-assisted labeling – Clustering (limited preview)</vt:lpstr>
      <vt:lpstr>Clustered tasks</vt:lpstr>
      <vt:lpstr>ML-assisted labeling – Prelabeling (limited preview)</vt:lpstr>
      <vt:lpstr>Pre-labeled tasks</vt:lpstr>
      <vt:lpstr>Session Resources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Vijai Kannan</dc:creator>
  <cp:lastModifiedBy>Vijai Kannan</cp:lastModifiedBy>
  <cp:revision>61</cp:revision>
  <dcterms:created xsi:type="dcterms:W3CDTF">2020-02-18T16:08:24Z</dcterms:created>
  <dcterms:modified xsi:type="dcterms:W3CDTF">2020-02-20T18:45:54Z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vkann@microsoft.com</vt:lpwstr>
  </property>
  <property fmtid="{D5CDD505-2E9C-101B-9397-08002B2CF9AE}" pid="5" name="MSIP_Label_f42aa342-8706-4288-bd11-ebb85995028c_SetDate">
    <vt:lpwstr>2020-02-18T16:08:41.8833664Z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124d1e02-b074-4e75-912a-cd388c8cc9eb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0x0101009B51170974A38E4E9E51BB731ADC202D</vt:lpwstr>
  </property>
</Properties>
</file>