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D3844-3065-4E0E-BB08-896B4FA60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E93C3-F92F-4535-8CF9-456B0EFE4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BD40D-C986-4E60-A895-BFD0B435F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356A4-F6D7-42EF-BCED-F7A1102CC57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D428B-ACE8-403F-8BCA-1057802CF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BAF14-8535-47E3-B4A9-D02EA5B87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0E69-5912-4D70-AC15-77C2FC47B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29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9F71C-3607-4FC9-B5EF-336A2A950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9E010-D55F-43DD-AD4B-E1EA63552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CB332-A83F-4FDF-A03B-4FAEDD0D8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356A4-F6D7-42EF-BCED-F7A1102CC57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B66E7-15EE-4DB7-8990-6C0F35045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506B2-9F4F-4814-BAE9-3BFBAB1D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0E69-5912-4D70-AC15-77C2FC47B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5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B2A2E0-E757-4BC6-BE50-5BD981380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BFE35-D101-4206-A443-208AE32F9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DABEB-8771-433E-9553-2B17801D2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356A4-F6D7-42EF-BCED-F7A1102CC57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B97BB-A466-4B76-B2E5-BDC55874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1ABDC-6AE8-457A-B02E-7614BB1F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0E69-5912-4D70-AC15-77C2FC47B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B797-2CE5-4DA4-BABF-DD7CD637D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7F7C5-31AC-4238-AA14-EC5F82C51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D463C-93C0-44FF-8388-CD1F3BF6A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356A4-F6D7-42EF-BCED-F7A1102CC57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88D6B-5C24-4C73-A79A-061DA9692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76E5F-319A-42C2-9BD5-9BC60776E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0E69-5912-4D70-AC15-77C2FC47B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90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367EB-65EB-419A-B70E-867635BB3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715F6-223A-4944-BA2C-94C814D04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BCB96-5231-48EB-AD2E-02954A0F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356A4-F6D7-42EF-BCED-F7A1102CC57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B6A1B-D1D7-4D21-81CC-F4B958CE3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C16A4-B2D4-47D9-9117-B54AAD1C4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0E69-5912-4D70-AC15-77C2FC47B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33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2480F-922D-49B4-BE7E-4FD15393F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3796D-A747-43F7-828D-6687F6A47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D717A-3701-4FDC-A355-B1D0853B6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597F5-DA45-4D3E-AA7C-42F0F1866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356A4-F6D7-42EF-BCED-F7A1102CC57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1542-D61F-47DC-96CA-FBE435201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4209F-B283-4229-A711-3808B68A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0E69-5912-4D70-AC15-77C2FC47B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8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F99B-638E-4BD5-B8E4-B01B75E11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07538-A2BC-4FB9-A228-DF0FAFC74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5B5F1-0233-4E93-89E5-1ECD798C4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3779C7-D19F-4853-B955-F2F67B904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BB8729-98C4-43DC-BFD3-CE6FBA369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990EF1-575F-4D93-9445-1BAB8C5D5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356A4-F6D7-42EF-BCED-F7A1102CC57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42C025-4280-4A93-BCA6-17CE2EBB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D65F50-2D12-4828-907B-31AB93583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0E69-5912-4D70-AC15-77C2FC47B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73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479A5-7B61-4846-863F-C6F3C5053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58A998-A131-4260-B637-823906623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356A4-F6D7-42EF-BCED-F7A1102CC57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053365-986B-495B-8ED7-D6A16629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8BE8F-A608-4034-BF21-0E4B7DD61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0E69-5912-4D70-AC15-77C2FC47B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93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3BC967-9ADE-4D73-83E2-345E9043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356A4-F6D7-42EF-BCED-F7A1102CC57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043320-A4AE-4DB9-9338-EA75E3E1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C9DE9-1263-4994-8FD3-AC1C3791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0E69-5912-4D70-AC15-77C2FC47B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35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585F-A0AA-4033-9C1F-F297F943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8DB09-9B26-49A1-8681-240076CD9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91BB5-42D4-478B-AF51-C93F51A78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C4828-9575-4747-A2CF-947EDED08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356A4-F6D7-42EF-BCED-F7A1102CC57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E4E82-5636-4BAE-9CA8-DACECAC01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970C6-6839-4863-93D2-0B46B45C1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0E69-5912-4D70-AC15-77C2FC47B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2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D6B8-263D-48B4-BEA4-414190EB0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F5A941-65AD-4D1E-AF8F-47CF599C4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85013-2ED6-4C59-8800-7BE1930CA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E5DF5-F604-4160-9A63-346C1EFD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356A4-F6D7-42EF-BCED-F7A1102CC57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CB13C-3F0D-4129-B239-CED9E57F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A0862-6F53-46EE-BE9F-CA8B7A3EF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0E69-5912-4D70-AC15-77C2FC47B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9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C40D2A-879E-4A2F-A82D-36534461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68DA8-6E71-4020-8618-A0C6E432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AC85D-1EDD-410C-82F0-C86750E1B4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356A4-F6D7-42EF-BCED-F7A1102CC57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835ED-8DCE-4198-8856-9A9567D79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7B285-15E3-4881-975F-64D1F5244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30E69-5912-4D70-AC15-77C2FC47B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2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5BF43-4A82-4E12-9815-65CF02E62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Employee Well Being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0F103-3C9F-4C24-8BC8-AC62BB1FF0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Covid</a:t>
            </a:r>
            <a:r>
              <a:rPr lang="en-US" dirty="0"/>
              <a:t> Era</a:t>
            </a:r>
          </a:p>
        </p:txBody>
      </p:sp>
    </p:spTree>
    <p:extLst>
      <p:ext uri="{BB962C8B-B14F-4D97-AF65-F5344CB8AC3E}">
        <p14:creationId xmlns:p14="http://schemas.microsoft.com/office/powerpoint/2010/main" val="2881173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17E2-2F71-4D60-83C1-25C5482C6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330D38-5AA8-437E-BB8B-D6F2AD3F6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Employee + Safety + Healthy = Productivity </a:t>
            </a:r>
          </a:p>
          <a:p>
            <a:r>
              <a:rPr lang="en-US" dirty="0"/>
              <a:t>Increase Confidence = </a:t>
            </a:r>
            <a:r>
              <a:rPr lang="en-US"/>
              <a:t>Increase Revenue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833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5024-C383-48C6-A125-7160A0380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42824-E4DE-4416-8381-F81E7C374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Office 365 E5 license as booking.Microsoft.com – Team Event </a:t>
            </a:r>
          </a:p>
          <a:p>
            <a:r>
              <a:rPr lang="en-US" dirty="0"/>
              <a:t>Position of Sitting or standing/Social Distancing notification - AI</a:t>
            </a:r>
          </a:p>
          <a:p>
            <a:r>
              <a:rPr lang="en-US" dirty="0"/>
              <a:t>Intelligent Edge</a:t>
            </a:r>
          </a:p>
        </p:txBody>
      </p:sp>
    </p:spTree>
    <p:extLst>
      <p:ext uri="{BB962C8B-B14F-4D97-AF65-F5344CB8AC3E}">
        <p14:creationId xmlns:p14="http://schemas.microsoft.com/office/powerpoint/2010/main" val="2196506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AC46C-3332-4CDD-88D2-EB4D8BCE2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C65CB-D025-4D27-8ADD-4BB4F61FF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 schedule ahead in advance</a:t>
            </a:r>
          </a:p>
          <a:p>
            <a:pPr lvl="1"/>
            <a:r>
              <a:rPr lang="en-US" dirty="0"/>
              <a:t>Stage slots based on facility and occupancy count</a:t>
            </a:r>
          </a:p>
          <a:p>
            <a:r>
              <a:rPr lang="en-US" dirty="0"/>
              <a:t>Once the schedule time customer walks to facility</a:t>
            </a:r>
          </a:p>
          <a:p>
            <a:r>
              <a:rPr lang="en-US" dirty="0"/>
              <a:t>Facility might have other customers and employees</a:t>
            </a:r>
          </a:p>
          <a:p>
            <a:r>
              <a:rPr lang="en-US" dirty="0"/>
              <a:t>Monitor Social Distancing and Alert User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150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D2319-5195-48B0-A682-A8695550C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0C402-1F26-49B6-8FE0-D9A8BB7E8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089D3A-F511-47DA-A3EE-661500E91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7" y="1913570"/>
            <a:ext cx="4613113" cy="393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44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86AEC-0D4B-4E0B-A847-836B11A1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FDF6C-B7BD-4E28-B109-254C0CEC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Brainstorm Ideas</a:t>
            </a:r>
          </a:p>
          <a:p>
            <a:r>
              <a:rPr lang="en-US" dirty="0"/>
              <a:t>Wireframes or brainstorm diagrams</a:t>
            </a:r>
          </a:p>
          <a:p>
            <a:r>
              <a:rPr lang="en-US" dirty="0"/>
              <a:t>Whiteboard and Architecture</a:t>
            </a:r>
          </a:p>
          <a:p>
            <a:r>
              <a:rPr lang="en-US" dirty="0"/>
              <a:t>Form Teams</a:t>
            </a:r>
          </a:p>
          <a:p>
            <a:r>
              <a:rPr lang="en-US" dirty="0"/>
              <a:t>Assign Responsibilities</a:t>
            </a:r>
          </a:p>
          <a:p>
            <a:r>
              <a:rPr lang="en-US" dirty="0"/>
              <a:t>Project Plan – what can be done for 3 days</a:t>
            </a:r>
          </a:p>
          <a:p>
            <a:r>
              <a:rPr lang="en-US" dirty="0"/>
              <a:t>Recurring meeting to discuss progress</a:t>
            </a:r>
          </a:p>
          <a:p>
            <a:r>
              <a:rPr lang="en-US" dirty="0"/>
              <a:t>Measurements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48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DF3BB-5EC3-4A9A-8EEC-78503E075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0F09C-8CA5-4153-B68D-AB40E5E2B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 Architecture</a:t>
            </a:r>
          </a:p>
          <a:p>
            <a:r>
              <a:rPr lang="en-US" dirty="0" err="1"/>
              <a:t>PoC</a:t>
            </a:r>
            <a:endParaRPr lang="en-US" dirty="0"/>
          </a:p>
          <a:p>
            <a:r>
              <a:rPr lang="en-US" dirty="0"/>
              <a:t>Design document for </a:t>
            </a:r>
            <a:r>
              <a:rPr lang="en-US"/>
              <a:t>PoC</a:t>
            </a:r>
          </a:p>
        </p:txBody>
      </p:sp>
    </p:spTree>
    <p:extLst>
      <p:ext uri="{BB962C8B-B14F-4D97-AF65-F5344CB8AC3E}">
        <p14:creationId xmlns:p14="http://schemas.microsoft.com/office/powerpoint/2010/main" val="3846923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122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Employee Well Being</vt:lpstr>
      <vt:lpstr>Why?</vt:lpstr>
      <vt:lpstr>Technology</vt:lpstr>
      <vt:lpstr>Flow</vt:lpstr>
      <vt:lpstr>Process Flow</vt:lpstr>
      <vt:lpstr>To do</vt:lpstr>
      <vt:lpstr>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Well Being</dc:title>
  <dc:creator>Balamurugan Balakreshnan</dc:creator>
  <cp:lastModifiedBy>Balamurugan Balakreshnan</cp:lastModifiedBy>
  <cp:revision>10</cp:revision>
  <dcterms:created xsi:type="dcterms:W3CDTF">2020-07-06T15:52:27Z</dcterms:created>
  <dcterms:modified xsi:type="dcterms:W3CDTF">2020-07-06T18:50:36Z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2020-07-06T15:53:01Z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aeb3bcc4-7358-41ef-8928-b5adf4bfbc9a</vt:lpwstr>
  </property>
  <property fmtid="{D5CDD505-2E9C-101B-9397-08002B2CF9AE}" pid="8" name="MSIP_Label_f42aa342-8706-4288-bd11-ebb85995028c_ContentBits">
    <vt:lpwstr>0</vt:lpwstr>
  </property>
</Properties>
</file>