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77" r:id="rId4"/>
  </p:sldMasterIdLst>
  <p:notesMasterIdLst>
    <p:notesMasterId r:id="rId10"/>
  </p:notesMasterIdLst>
  <p:sldIdLst>
    <p:sldId id="278" r:id="rId5"/>
    <p:sldId id="279" r:id="rId6"/>
    <p:sldId id="280" r:id="rId7"/>
    <p:sldId id="281" r:id="rId8"/>
    <p:sldId id="28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2" autoAdjust="0"/>
    <p:restoredTop sz="85068" autoAdjust="0"/>
  </p:normalViewPr>
  <p:slideViewPr>
    <p:cSldViewPr snapToGrid="0">
      <p:cViewPr varScale="1">
        <p:scale>
          <a:sx n="87" d="100"/>
          <a:sy n="87" d="100"/>
        </p:scale>
        <p:origin x="30" y="4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FD717F-CA82-437A-A2AD-5E4B73283FA0}" type="doc">
      <dgm:prSet loTypeId="urn:microsoft.com/office/officeart/2005/8/layout/vProcess5" loCatId="process" qsTypeId="urn:microsoft.com/office/officeart/2005/8/quickstyle/simple4" qsCatId="simple" csTypeId="urn:microsoft.com/office/officeart/2005/8/colors/accent3_2" csCatId="accent3" phldr="1"/>
      <dgm:spPr/>
      <dgm:t>
        <a:bodyPr/>
        <a:lstStyle/>
        <a:p>
          <a:endParaRPr lang="en-US"/>
        </a:p>
      </dgm:t>
    </dgm:pt>
    <dgm:pt modelId="{F3A5D7F3-433B-4292-B5A7-C0E7059EE82F}">
      <dgm:prSet custT="1"/>
      <dgm:spPr>
        <a:xfrm>
          <a:off x="0" y="0"/>
          <a:ext cx="8420100" cy="942816"/>
        </a:xfrm>
      </dgm:spPr>
      <dgm:t>
        <a:bodyPr/>
        <a:lstStyle/>
        <a:p>
          <a:pPr>
            <a:buNone/>
          </a:pPr>
          <a:r>
            <a:rPr lang="en-US" sz="2400" b="0" i="0" dirty="0"/>
            <a:t>Idea to detect masks and social distancing came from the helmets demo for creativity</a:t>
          </a:r>
          <a:endParaRPr lang="en-US" sz="2400" dirty="0">
            <a:latin typeface="Segoe UI" panose="020B0502040204020203" pitchFamily="34" charset="0"/>
            <a:ea typeface="+mn-ea"/>
            <a:cs typeface="Segoe UI" panose="020B0502040204020203" pitchFamily="34" charset="0"/>
          </a:endParaRPr>
        </a:p>
      </dgm:t>
    </dgm:pt>
    <dgm:pt modelId="{5DABB25D-1C05-4FD4-A2F4-8B3047E4643E}" type="parTrans" cxnId="{55DC5315-4456-47DD-A358-F0E76D5962A6}">
      <dgm:prSet/>
      <dgm:spPr/>
      <dgm:t>
        <a:bodyPr/>
        <a:lstStyle/>
        <a:p>
          <a:endParaRPr lang="en-US"/>
        </a:p>
      </dgm:t>
    </dgm:pt>
    <dgm:pt modelId="{F12107FA-66E3-4D32-B5E2-D88CA8353524}" type="sibTrans" cxnId="{55DC5315-4456-47DD-A358-F0E76D5962A6}">
      <dgm:prSet/>
      <dgm:spPr>
        <a:xfrm>
          <a:off x="7807269" y="714969"/>
          <a:ext cx="612830" cy="612830"/>
        </a:xfrm>
      </dgm:spPr>
      <dgm:t>
        <a:bodyPr/>
        <a:lstStyle/>
        <a:p>
          <a:pPr>
            <a:buNone/>
          </a:pPr>
          <a:endParaRPr lang="en-US">
            <a:latin typeface="Tw Cen MT" panose="020B0602020104020603"/>
            <a:ea typeface="+mn-ea"/>
            <a:cs typeface="+mn-cs"/>
          </a:endParaRPr>
        </a:p>
      </dgm:t>
    </dgm:pt>
    <dgm:pt modelId="{2C85D196-F862-4347-8CB9-A3971CC497F7}">
      <dgm:prSet custT="1"/>
      <dgm:spPr>
        <a:xfrm>
          <a:off x="742949" y="1099952"/>
          <a:ext cx="8420100" cy="942816"/>
        </a:xfrm>
      </dgm:spPr>
      <dgm:t>
        <a:bodyPr/>
        <a:lstStyle/>
        <a:p>
          <a:pPr>
            <a:buNone/>
          </a:pPr>
          <a:r>
            <a:rPr lang="en-US" sz="2400" dirty="0">
              <a:latin typeface="Segoe UI" panose="020B0502040204020203" pitchFamily="34" charset="0"/>
              <a:ea typeface="+mn-ea"/>
              <a:cs typeface="Segoe UI" panose="020B0502040204020203" pitchFamily="34" charset="0"/>
            </a:rPr>
            <a:t>Collaboration, Teamwork and Growth Mindset</a:t>
          </a:r>
        </a:p>
      </dgm:t>
    </dgm:pt>
    <dgm:pt modelId="{D1F06079-5370-4577-B05C-A09DA6D86414}" type="parTrans" cxnId="{1FBC61CB-E385-4F9A-A1C5-CB6F6D6FC3AA}">
      <dgm:prSet/>
      <dgm:spPr/>
      <dgm:t>
        <a:bodyPr/>
        <a:lstStyle/>
        <a:p>
          <a:endParaRPr lang="en-US"/>
        </a:p>
      </dgm:t>
    </dgm:pt>
    <dgm:pt modelId="{40190008-04C3-4FE7-A411-F23C56B197E1}" type="sibTrans" cxnId="{1FBC61CB-E385-4F9A-A1C5-CB6F6D6FC3AA}">
      <dgm:prSet/>
      <dgm:spPr>
        <a:xfrm>
          <a:off x="8550219" y="1808635"/>
          <a:ext cx="612830" cy="612830"/>
        </a:xfrm>
      </dgm:spPr>
      <dgm:t>
        <a:bodyPr/>
        <a:lstStyle/>
        <a:p>
          <a:pPr>
            <a:buNone/>
          </a:pPr>
          <a:endParaRPr lang="en-US">
            <a:latin typeface="Tw Cen MT" panose="020B0602020104020603"/>
            <a:ea typeface="+mn-ea"/>
            <a:cs typeface="+mn-cs"/>
          </a:endParaRPr>
        </a:p>
      </dgm:t>
    </dgm:pt>
    <dgm:pt modelId="{D4FF4EA4-753F-45D7-8716-B691B1032117}">
      <dgm:prSet custT="1"/>
      <dgm:spPr>
        <a:xfrm>
          <a:off x="1485899" y="2199904"/>
          <a:ext cx="8420100" cy="942816"/>
        </a:xfrm>
      </dgm:spPr>
      <dgm:t>
        <a:bodyPr/>
        <a:lstStyle/>
        <a:p>
          <a:pPr>
            <a:buNone/>
          </a:pPr>
          <a:r>
            <a:rPr lang="en-US" sz="2800" b="0" i="0" dirty="0"/>
            <a:t>Returning to a new normal - intelligently</a:t>
          </a:r>
          <a:endParaRPr lang="en-US" sz="2800" dirty="0">
            <a:latin typeface="Segoe UI" panose="020B0502040204020203" pitchFamily="34" charset="0"/>
            <a:ea typeface="+mn-ea"/>
            <a:cs typeface="Segoe UI" panose="020B0502040204020203" pitchFamily="34" charset="0"/>
          </a:endParaRPr>
        </a:p>
      </dgm:t>
    </dgm:pt>
    <dgm:pt modelId="{FE813580-C3DB-42E8-83D7-4727E6388C3F}" type="parTrans" cxnId="{5A86796C-1710-414B-8F99-8DBDF508FDF3}">
      <dgm:prSet/>
      <dgm:spPr/>
      <dgm:t>
        <a:bodyPr/>
        <a:lstStyle/>
        <a:p>
          <a:endParaRPr lang="en-US"/>
        </a:p>
      </dgm:t>
    </dgm:pt>
    <dgm:pt modelId="{35B53D77-B01C-4448-A672-79E851E5CBE1}" type="sibTrans" cxnId="{5A86796C-1710-414B-8F99-8DBDF508FDF3}">
      <dgm:prSet/>
      <dgm:spPr/>
      <dgm:t>
        <a:bodyPr/>
        <a:lstStyle/>
        <a:p>
          <a:endParaRPr lang="en-US"/>
        </a:p>
      </dgm:t>
    </dgm:pt>
    <dgm:pt modelId="{935BCF9D-942F-4C03-9169-87A278DEE0D6}" type="pres">
      <dgm:prSet presAssocID="{1DFD717F-CA82-437A-A2AD-5E4B73283FA0}" presName="outerComposite" presStyleCnt="0">
        <dgm:presLayoutVars>
          <dgm:chMax val="5"/>
          <dgm:dir/>
          <dgm:resizeHandles val="exact"/>
        </dgm:presLayoutVars>
      </dgm:prSet>
      <dgm:spPr/>
    </dgm:pt>
    <dgm:pt modelId="{0A8B5C0D-5431-423A-AF24-CDC1C2A8D485}" type="pres">
      <dgm:prSet presAssocID="{1DFD717F-CA82-437A-A2AD-5E4B73283FA0}" presName="dummyMaxCanvas" presStyleCnt="0">
        <dgm:presLayoutVars/>
      </dgm:prSet>
      <dgm:spPr/>
    </dgm:pt>
    <dgm:pt modelId="{FFD1B477-902D-4C20-A986-3F981D91ADE0}" type="pres">
      <dgm:prSet presAssocID="{1DFD717F-CA82-437A-A2AD-5E4B73283FA0}" presName="ThreeNodes_1" presStyleLbl="node1" presStyleIdx="0" presStyleCnt="3">
        <dgm:presLayoutVars>
          <dgm:bulletEnabled val="1"/>
        </dgm:presLayoutVars>
      </dgm:prSet>
      <dgm:spPr>
        <a:prstGeom prst="roundRect">
          <a:avLst>
            <a:gd name="adj" fmla="val 10000"/>
          </a:avLst>
        </a:prstGeom>
      </dgm:spPr>
    </dgm:pt>
    <dgm:pt modelId="{E8006E79-2A7F-4A4A-B39F-9F386BC29CBB}" type="pres">
      <dgm:prSet presAssocID="{1DFD717F-CA82-437A-A2AD-5E4B73283FA0}" presName="ThreeNodes_2" presStyleLbl="node1" presStyleIdx="1" presStyleCnt="3">
        <dgm:presLayoutVars>
          <dgm:bulletEnabled val="1"/>
        </dgm:presLayoutVars>
      </dgm:prSet>
      <dgm:spPr>
        <a:prstGeom prst="roundRect">
          <a:avLst>
            <a:gd name="adj" fmla="val 10000"/>
          </a:avLst>
        </a:prstGeom>
      </dgm:spPr>
    </dgm:pt>
    <dgm:pt modelId="{C0E4952F-96B8-49B8-86E9-E60355EC1504}" type="pres">
      <dgm:prSet presAssocID="{1DFD717F-CA82-437A-A2AD-5E4B73283FA0}" presName="ThreeNodes_3" presStyleLbl="node1" presStyleIdx="2" presStyleCnt="3">
        <dgm:presLayoutVars>
          <dgm:bulletEnabled val="1"/>
        </dgm:presLayoutVars>
      </dgm:prSet>
      <dgm:spPr>
        <a:prstGeom prst="roundRect">
          <a:avLst>
            <a:gd name="adj" fmla="val 10000"/>
          </a:avLst>
        </a:prstGeom>
      </dgm:spPr>
    </dgm:pt>
    <dgm:pt modelId="{7620A274-893A-4C10-A06B-539A4ED34FC4}" type="pres">
      <dgm:prSet presAssocID="{1DFD717F-CA82-437A-A2AD-5E4B73283FA0}" presName="ThreeConn_1-2" presStyleLbl="fgAccFollowNode1" presStyleIdx="0" presStyleCnt="2">
        <dgm:presLayoutVars>
          <dgm:bulletEnabled val="1"/>
        </dgm:presLayoutVars>
      </dgm:prSet>
      <dgm:spPr>
        <a:prstGeom prst="downArrow">
          <a:avLst>
            <a:gd name="adj1" fmla="val 55000"/>
            <a:gd name="adj2" fmla="val 45000"/>
          </a:avLst>
        </a:prstGeom>
      </dgm:spPr>
    </dgm:pt>
    <dgm:pt modelId="{D6E535E2-D3F3-4E7C-B7B2-EDEBF2CF0C92}" type="pres">
      <dgm:prSet presAssocID="{1DFD717F-CA82-437A-A2AD-5E4B73283FA0}" presName="ThreeConn_2-3" presStyleLbl="fgAccFollowNode1" presStyleIdx="1" presStyleCnt="2">
        <dgm:presLayoutVars>
          <dgm:bulletEnabled val="1"/>
        </dgm:presLayoutVars>
      </dgm:prSet>
      <dgm:spPr>
        <a:prstGeom prst="downArrow">
          <a:avLst>
            <a:gd name="adj1" fmla="val 55000"/>
            <a:gd name="adj2" fmla="val 45000"/>
          </a:avLst>
        </a:prstGeom>
      </dgm:spPr>
    </dgm:pt>
    <dgm:pt modelId="{5BF8849F-DB97-4E21-B9DB-089FCED842F7}" type="pres">
      <dgm:prSet presAssocID="{1DFD717F-CA82-437A-A2AD-5E4B73283FA0}" presName="ThreeNodes_1_text" presStyleLbl="node1" presStyleIdx="2" presStyleCnt="3">
        <dgm:presLayoutVars>
          <dgm:bulletEnabled val="1"/>
        </dgm:presLayoutVars>
      </dgm:prSet>
      <dgm:spPr/>
    </dgm:pt>
    <dgm:pt modelId="{A94ADBBB-58B7-4D09-95E3-7FDB34DE5704}" type="pres">
      <dgm:prSet presAssocID="{1DFD717F-CA82-437A-A2AD-5E4B73283FA0}" presName="ThreeNodes_2_text" presStyleLbl="node1" presStyleIdx="2" presStyleCnt="3">
        <dgm:presLayoutVars>
          <dgm:bulletEnabled val="1"/>
        </dgm:presLayoutVars>
      </dgm:prSet>
      <dgm:spPr/>
    </dgm:pt>
    <dgm:pt modelId="{95A602D4-3603-46AF-979C-C561403DFF54}" type="pres">
      <dgm:prSet presAssocID="{1DFD717F-CA82-437A-A2AD-5E4B73283FA0}" presName="ThreeNodes_3_text" presStyleLbl="node1" presStyleIdx="2" presStyleCnt="3">
        <dgm:presLayoutVars>
          <dgm:bulletEnabled val="1"/>
        </dgm:presLayoutVars>
      </dgm:prSet>
      <dgm:spPr/>
    </dgm:pt>
  </dgm:ptLst>
  <dgm:cxnLst>
    <dgm:cxn modelId="{55DC5315-4456-47DD-A358-F0E76D5962A6}" srcId="{1DFD717F-CA82-437A-A2AD-5E4B73283FA0}" destId="{F3A5D7F3-433B-4292-B5A7-C0E7059EE82F}" srcOrd="0" destOrd="0" parTransId="{5DABB25D-1C05-4FD4-A2F4-8B3047E4643E}" sibTransId="{F12107FA-66E3-4D32-B5E2-D88CA8353524}"/>
    <dgm:cxn modelId="{3447C424-F62B-4F35-8870-E5F3EE9FB138}" type="presOf" srcId="{1DFD717F-CA82-437A-A2AD-5E4B73283FA0}" destId="{935BCF9D-942F-4C03-9169-87A278DEE0D6}" srcOrd="0" destOrd="0" presId="urn:microsoft.com/office/officeart/2005/8/layout/vProcess5"/>
    <dgm:cxn modelId="{3BD6992D-6880-473B-B459-79790DA506FC}" type="presOf" srcId="{F3A5D7F3-433B-4292-B5A7-C0E7059EE82F}" destId="{FFD1B477-902D-4C20-A986-3F981D91ADE0}" srcOrd="0" destOrd="0" presId="urn:microsoft.com/office/officeart/2005/8/layout/vProcess5"/>
    <dgm:cxn modelId="{E9EB683C-DADA-4A88-A8C2-D07AD7399250}" type="presOf" srcId="{F3A5D7F3-433B-4292-B5A7-C0E7059EE82F}" destId="{5BF8849F-DB97-4E21-B9DB-089FCED842F7}" srcOrd="1" destOrd="0" presId="urn:microsoft.com/office/officeart/2005/8/layout/vProcess5"/>
    <dgm:cxn modelId="{54E31F4A-CB19-45CD-BD34-FEC49F4E7B34}" type="presOf" srcId="{40190008-04C3-4FE7-A411-F23C56B197E1}" destId="{D6E535E2-D3F3-4E7C-B7B2-EDEBF2CF0C92}" srcOrd="0" destOrd="0" presId="urn:microsoft.com/office/officeart/2005/8/layout/vProcess5"/>
    <dgm:cxn modelId="{5A86796C-1710-414B-8F99-8DBDF508FDF3}" srcId="{1DFD717F-CA82-437A-A2AD-5E4B73283FA0}" destId="{D4FF4EA4-753F-45D7-8716-B691B1032117}" srcOrd="2" destOrd="0" parTransId="{FE813580-C3DB-42E8-83D7-4727E6388C3F}" sibTransId="{35B53D77-B01C-4448-A672-79E851E5CBE1}"/>
    <dgm:cxn modelId="{0F2F0692-EE91-4644-9D07-03212FB15FF5}" type="presOf" srcId="{F12107FA-66E3-4D32-B5E2-D88CA8353524}" destId="{7620A274-893A-4C10-A06B-539A4ED34FC4}" srcOrd="0" destOrd="0" presId="urn:microsoft.com/office/officeart/2005/8/layout/vProcess5"/>
    <dgm:cxn modelId="{E63ECA9B-B6F6-45B2-B039-D4318C08E11A}" type="presOf" srcId="{D4FF4EA4-753F-45D7-8716-B691B1032117}" destId="{95A602D4-3603-46AF-979C-C561403DFF54}" srcOrd="1" destOrd="0" presId="urn:microsoft.com/office/officeart/2005/8/layout/vProcess5"/>
    <dgm:cxn modelId="{1FBC61CB-E385-4F9A-A1C5-CB6F6D6FC3AA}" srcId="{1DFD717F-CA82-437A-A2AD-5E4B73283FA0}" destId="{2C85D196-F862-4347-8CB9-A3971CC497F7}" srcOrd="1" destOrd="0" parTransId="{D1F06079-5370-4577-B05C-A09DA6D86414}" sibTransId="{40190008-04C3-4FE7-A411-F23C56B197E1}"/>
    <dgm:cxn modelId="{28295ACE-E086-4499-86ED-56B509595CDC}" type="presOf" srcId="{2C85D196-F862-4347-8CB9-A3971CC497F7}" destId="{A94ADBBB-58B7-4D09-95E3-7FDB34DE5704}" srcOrd="1" destOrd="0" presId="urn:microsoft.com/office/officeart/2005/8/layout/vProcess5"/>
    <dgm:cxn modelId="{B75B58D9-4E55-43FA-88F5-BF8722481C66}" type="presOf" srcId="{D4FF4EA4-753F-45D7-8716-B691B1032117}" destId="{C0E4952F-96B8-49B8-86E9-E60355EC1504}" srcOrd="0" destOrd="0" presId="urn:microsoft.com/office/officeart/2005/8/layout/vProcess5"/>
    <dgm:cxn modelId="{E5F07BED-FFC6-43FE-8112-92A1F1D7AFF3}" type="presOf" srcId="{2C85D196-F862-4347-8CB9-A3971CC497F7}" destId="{E8006E79-2A7F-4A4A-B39F-9F386BC29CBB}" srcOrd="0" destOrd="0" presId="urn:microsoft.com/office/officeart/2005/8/layout/vProcess5"/>
    <dgm:cxn modelId="{4BB129C6-1C25-4D5C-B724-A2086F84591D}" type="presParOf" srcId="{935BCF9D-942F-4C03-9169-87A278DEE0D6}" destId="{0A8B5C0D-5431-423A-AF24-CDC1C2A8D485}" srcOrd="0" destOrd="0" presId="urn:microsoft.com/office/officeart/2005/8/layout/vProcess5"/>
    <dgm:cxn modelId="{E5B50EA9-D9BD-4F14-8E6B-C1E42E6C1F47}" type="presParOf" srcId="{935BCF9D-942F-4C03-9169-87A278DEE0D6}" destId="{FFD1B477-902D-4C20-A986-3F981D91ADE0}" srcOrd="1" destOrd="0" presId="urn:microsoft.com/office/officeart/2005/8/layout/vProcess5"/>
    <dgm:cxn modelId="{7FA9AE4E-BD12-4EF8-9202-BE8204A4E72A}" type="presParOf" srcId="{935BCF9D-942F-4C03-9169-87A278DEE0D6}" destId="{E8006E79-2A7F-4A4A-B39F-9F386BC29CBB}" srcOrd="2" destOrd="0" presId="urn:microsoft.com/office/officeart/2005/8/layout/vProcess5"/>
    <dgm:cxn modelId="{1274CABA-0CB3-41E4-A143-33C9B8A75BBC}" type="presParOf" srcId="{935BCF9D-942F-4C03-9169-87A278DEE0D6}" destId="{C0E4952F-96B8-49B8-86E9-E60355EC1504}" srcOrd="3" destOrd="0" presId="urn:microsoft.com/office/officeart/2005/8/layout/vProcess5"/>
    <dgm:cxn modelId="{1FC75C13-E2C3-4A57-BFAB-1570D5873F4D}" type="presParOf" srcId="{935BCF9D-942F-4C03-9169-87A278DEE0D6}" destId="{7620A274-893A-4C10-A06B-539A4ED34FC4}" srcOrd="4" destOrd="0" presId="urn:microsoft.com/office/officeart/2005/8/layout/vProcess5"/>
    <dgm:cxn modelId="{A482FCD1-5D2E-4F8D-A26D-9644511DF905}" type="presParOf" srcId="{935BCF9D-942F-4C03-9169-87A278DEE0D6}" destId="{D6E535E2-D3F3-4E7C-B7B2-EDEBF2CF0C92}" srcOrd="5" destOrd="0" presId="urn:microsoft.com/office/officeart/2005/8/layout/vProcess5"/>
    <dgm:cxn modelId="{DDBB3E8D-288F-4345-A53D-87472860B8A9}" type="presParOf" srcId="{935BCF9D-942F-4C03-9169-87A278DEE0D6}" destId="{5BF8849F-DB97-4E21-B9DB-089FCED842F7}" srcOrd="6" destOrd="0" presId="urn:microsoft.com/office/officeart/2005/8/layout/vProcess5"/>
    <dgm:cxn modelId="{C2C7685F-5165-4CA3-9D64-2C4DAF8FFB1A}" type="presParOf" srcId="{935BCF9D-942F-4C03-9169-87A278DEE0D6}" destId="{A94ADBBB-58B7-4D09-95E3-7FDB34DE5704}" srcOrd="7" destOrd="0" presId="urn:microsoft.com/office/officeart/2005/8/layout/vProcess5"/>
    <dgm:cxn modelId="{F8D86319-F0E3-4E0B-8E66-EED6C731637B}" type="presParOf" srcId="{935BCF9D-942F-4C03-9169-87A278DEE0D6}" destId="{95A602D4-3603-46AF-979C-C561403DFF5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1B477-902D-4C20-A986-3F981D91ADE0}">
      <dsp:nvSpPr>
        <dsp:cNvPr id="0" name=""/>
        <dsp:cNvSpPr/>
      </dsp:nvSpPr>
      <dsp:spPr>
        <a:xfrm>
          <a:off x="0" y="0"/>
          <a:ext cx="8549640" cy="11897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Idea to detect masks and social distancing came from the helmets demo for creativity</a:t>
          </a:r>
          <a:endParaRPr lang="en-US" sz="2400" kern="1200" dirty="0">
            <a:latin typeface="Segoe UI" panose="020B0502040204020203" pitchFamily="34" charset="0"/>
            <a:ea typeface="+mn-ea"/>
            <a:cs typeface="Segoe UI" panose="020B0502040204020203" pitchFamily="34" charset="0"/>
          </a:endParaRPr>
        </a:p>
      </dsp:txBody>
      <dsp:txXfrm>
        <a:off x="34846" y="34846"/>
        <a:ext cx="7265844" cy="1120021"/>
      </dsp:txXfrm>
    </dsp:sp>
    <dsp:sp modelId="{E8006E79-2A7F-4A4A-B39F-9F386BC29CBB}">
      <dsp:nvSpPr>
        <dsp:cNvPr id="0" name=""/>
        <dsp:cNvSpPr/>
      </dsp:nvSpPr>
      <dsp:spPr>
        <a:xfrm>
          <a:off x="754379" y="1387999"/>
          <a:ext cx="8549640" cy="11897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Segoe UI" panose="020B0502040204020203" pitchFamily="34" charset="0"/>
              <a:ea typeface="+mn-ea"/>
              <a:cs typeface="Segoe UI" panose="020B0502040204020203" pitchFamily="34" charset="0"/>
            </a:rPr>
            <a:t>Collaboration, Teamwork and Growth Mindset</a:t>
          </a:r>
        </a:p>
      </dsp:txBody>
      <dsp:txXfrm>
        <a:off x="789225" y="1422845"/>
        <a:ext cx="6952253" cy="1120021"/>
      </dsp:txXfrm>
    </dsp:sp>
    <dsp:sp modelId="{C0E4952F-96B8-49B8-86E9-E60355EC1504}">
      <dsp:nvSpPr>
        <dsp:cNvPr id="0" name=""/>
        <dsp:cNvSpPr/>
      </dsp:nvSpPr>
      <dsp:spPr>
        <a:xfrm>
          <a:off x="1508759" y="2775999"/>
          <a:ext cx="8549640" cy="11897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Returning to a new normal - intelligently</a:t>
          </a:r>
          <a:endParaRPr lang="en-US" sz="2800" kern="1200" dirty="0">
            <a:latin typeface="Segoe UI" panose="020B0502040204020203" pitchFamily="34" charset="0"/>
            <a:ea typeface="+mn-ea"/>
            <a:cs typeface="Segoe UI" panose="020B0502040204020203" pitchFamily="34" charset="0"/>
          </a:endParaRPr>
        </a:p>
      </dsp:txBody>
      <dsp:txXfrm>
        <a:off x="1543605" y="2810845"/>
        <a:ext cx="6952253" cy="1120021"/>
      </dsp:txXfrm>
    </dsp:sp>
    <dsp:sp modelId="{7620A274-893A-4C10-A06B-539A4ED34FC4}">
      <dsp:nvSpPr>
        <dsp:cNvPr id="0" name=""/>
        <dsp:cNvSpPr/>
      </dsp:nvSpPr>
      <dsp:spPr>
        <a:xfrm>
          <a:off x="7776325" y="902199"/>
          <a:ext cx="773314" cy="773314"/>
        </a:xfrm>
        <a:prstGeom prst="downArrow">
          <a:avLst>
            <a:gd name="adj1" fmla="val 55000"/>
            <a:gd name="adj2" fmla="val 45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Tw Cen MT" panose="020B0602020104020603"/>
            <a:ea typeface="+mn-ea"/>
            <a:cs typeface="+mn-cs"/>
          </a:endParaRPr>
        </a:p>
      </dsp:txBody>
      <dsp:txXfrm>
        <a:off x="7950321" y="902199"/>
        <a:ext cx="425322" cy="581919"/>
      </dsp:txXfrm>
    </dsp:sp>
    <dsp:sp modelId="{D6E535E2-D3F3-4E7C-B7B2-EDEBF2CF0C92}">
      <dsp:nvSpPr>
        <dsp:cNvPr id="0" name=""/>
        <dsp:cNvSpPr/>
      </dsp:nvSpPr>
      <dsp:spPr>
        <a:xfrm>
          <a:off x="8530705" y="2282267"/>
          <a:ext cx="773314" cy="773314"/>
        </a:xfrm>
        <a:prstGeom prst="downArrow">
          <a:avLst>
            <a:gd name="adj1" fmla="val 55000"/>
            <a:gd name="adj2" fmla="val 45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Tw Cen MT" panose="020B0602020104020603"/>
            <a:ea typeface="+mn-ea"/>
            <a:cs typeface="+mn-cs"/>
          </a:endParaRPr>
        </a:p>
      </dsp:txBody>
      <dsp:txXfrm>
        <a:off x="8704701" y="2282267"/>
        <a:ext cx="425322" cy="58191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84D7D-1ED1-4FE1-85FE-0982C0C58179}" type="datetimeFigureOut">
              <a:rPr lang="en-US" smtClean="0"/>
              <a:t>7/29/2020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F41D5-5C55-40B1-8987-ABE7048A66DD}" type="slidenum">
              <a:rPr lang="en-US" smtClean="0"/>
              <a:t>‹#›</a:t>
            </a:fld>
            <a:endParaRPr lang="en-US"/>
          </a:p>
        </p:txBody>
      </p:sp>
    </p:spTree>
    <p:extLst>
      <p:ext uri="{BB962C8B-B14F-4D97-AF65-F5344CB8AC3E}">
        <p14:creationId xmlns:p14="http://schemas.microsoft.com/office/powerpoint/2010/main" val="3579713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F41D5-5C55-40B1-8987-ABE7048A66DD}" type="slidenum">
              <a:rPr lang="en-US" smtClean="0"/>
              <a:t>1</a:t>
            </a:fld>
            <a:endParaRPr lang="en-US"/>
          </a:p>
        </p:txBody>
      </p:sp>
    </p:spTree>
    <p:extLst>
      <p:ext uri="{BB962C8B-B14F-4D97-AF65-F5344CB8AC3E}">
        <p14:creationId xmlns:p14="http://schemas.microsoft.com/office/powerpoint/2010/main" val="42014861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Split Photo">
    <p:spTree>
      <p:nvGrpSpPr>
        <p:cNvPr id="1" name=""/>
        <p:cNvGrpSpPr/>
        <p:nvPr/>
      </p:nvGrpSpPr>
      <p:grpSpPr>
        <a:xfrm>
          <a:off x="0" y="0"/>
          <a:ext cx="0" cy="0"/>
          <a:chOff x="0" y="0"/>
          <a:chExt cx="0" cy="0"/>
        </a:xfrm>
      </p:grpSpPr>
      <p:pic>
        <p:nvPicPr>
          <p:cNvPr id="4" name="Picture 3" descr="A close up of a person with dark hair and a sunset&#10;&#10;Description automatically generated">
            <a:extLst>
              <a:ext uri="{FF2B5EF4-FFF2-40B4-BE49-F238E27FC236}">
                <a16:creationId xmlns:a16="http://schemas.microsoft.com/office/drawing/2014/main" id="{03ED045F-7964-014C-9B78-DE17BA6D15E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07598" y="0"/>
            <a:ext cx="5984401" cy="6858000"/>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7" name="Rectangle 6">
            <a:extLst>
              <a:ext uri="{FF2B5EF4-FFF2-40B4-BE49-F238E27FC236}">
                <a16:creationId xmlns:a16="http://schemas.microsoft.com/office/drawing/2014/main" id="{93E0BB5F-A116-0D40-8088-50A805DC6AE3}"/>
              </a:ext>
            </a:extLst>
          </p:cNvPr>
          <p:cNvSpPr/>
          <p:nvPr userDrawn="1"/>
        </p:nvSpPr>
        <p:spPr bwMode="auto">
          <a:xfrm>
            <a:off x="8134662" y="6086396"/>
            <a:ext cx="2273143" cy="61950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97536" rIns="121920" bIns="97536" numCol="1" spcCol="0" rtlCol="0" fromWordArt="0" anchor="t" anchorCtr="0" forceAA="0" compatLnSpc="1">
            <a:prstTxWarp prst="textNoShape">
              <a:avLst/>
            </a:prstTxWarp>
            <a:noAutofit/>
          </a:bodyPr>
          <a:lstStyle/>
          <a:p>
            <a:pPr algn="l" defTabSz="621679" fontAlgn="base">
              <a:spcBef>
                <a:spcPct val="0"/>
              </a:spcBef>
              <a:spcAft>
                <a:spcPct val="0"/>
              </a:spcAft>
            </a:pPr>
            <a:endParaRPr lang="en-US" sz="1333"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A03F23C8-9B89-7D40-BFFB-FBF9622DF7B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92625" y="6101407"/>
            <a:ext cx="1609028" cy="407699"/>
          </a:xfrm>
          <a:prstGeom prst="rect">
            <a:avLst/>
          </a:prstGeom>
        </p:spPr>
      </p:pic>
      <p:sp>
        <p:nvSpPr>
          <p:cNvPr id="11" name="TextBox 10">
            <a:extLst>
              <a:ext uri="{FF2B5EF4-FFF2-40B4-BE49-F238E27FC236}">
                <a16:creationId xmlns:a16="http://schemas.microsoft.com/office/drawing/2014/main" id="{A7DA0436-6B90-E14D-9047-8E58CDFBEF24}"/>
              </a:ext>
            </a:extLst>
          </p:cNvPr>
          <p:cNvSpPr txBox="1"/>
          <p:nvPr userDrawn="1"/>
        </p:nvSpPr>
        <p:spPr>
          <a:xfrm>
            <a:off x="7898071" y="1965705"/>
            <a:ext cx="2665379" cy="365613"/>
          </a:xfrm>
          <a:prstGeom prst="rect">
            <a:avLst/>
          </a:prstGeom>
          <a:noFill/>
        </p:spPr>
        <p:txBody>
          <a:bodyPr wrap="square" lIns="0" tIns="0" rIns="0" bIns="0" rtlCol="0">
            <a:spAutoFit/>
          </a:bodyPr>
          <a:lstStyle/>
          <a:p>
            <a:pPr algn="ctr">
              <a:lnSpc>
                <a:spcPct val="90000"/>
              </a:lnSpc>
            </a:pPr>
            <a:r>
              <a:rPr lang="en-US" sz="1320" b="0" i="0" spc="30" baseline="0" err="1">
                <a:solidFill>
                  <a:schemeClr val="bg1"/>
                </a:solidFill>
                <a:latin typeface="Segoe UI Semibold" panose="020B0502040204020203" pitchFamily="34" charset="0"/>
                <a:cs typeface="Segoe UI Semibold" panose="020B0502040204020203" pitchFamily="34" charset="0"/>
              </a:rPr>
              <a:t>MOVING IDEAS FORWARD,</a:t>
            </a:r>
          </a:p>
          <a:p>
            <a:pPr algn="ctr">
              <a:lnSpc>
                <a:spcPct val="90000"/>
              </a:lnSpc>
            </a:pPr>
            <a:r>
              <a:rPr lang="en-US" sz="1320" b="0" i="0" spc="30" baseline="0" err="1">
                <a:solidFill>
                  <a:schemeClr val="bg1"/>
                </a:solidFill>
                <a:latin typeface="Segoe UI Semibold" panose="020B0502040204020203" pitchFamily="34" charset="0"/>
                <a:cs typeface="Segoe UI Semibold" panose="020B0502040204020203" pitchFamily="34" charset="0"/>
              </a:rPr>
              <a:t>TOGETHER</a:t>
            </a:r>
          </a:p>
        </p:txBody>
      </p:sp>
    </p:spTree>
    <p:extLst>
      <p:ext uri="{BB962C8B-B14F-4D97-AF65-F5344CB8AC3E}">
        <p14:creationId xmlns:p14="http://schemas.microsoft.com/office/powerpoint/2010/main" val="22559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6892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50391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6205970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513762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667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668128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8563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90467810"/>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Full Phot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4A01B09-8306-3F41-9E17-AD3101709083}"/>
              </a:ext>
            </a:extLst>
          </p:cNvPr>
          <p:cNvSpPr/>
          <p:nvPr userDrawn="1"/>
        </p:nvSpPr>
        <p:spPr bwMode="auto">
          <a:xfrm>
            <a:off x="0" y="1124"/>
            <a:ext cx="12192000" cy="1280160"/>
          </a:xfrm>
          <a:prstGeom prst="rect">
            <a:avLst/>
          </a:prstGeom>
          <a:gradFill>
            <a:gsLst>
              <a:gs pos="0">
                <a:schemeClr val="bg1">
                  <a:lumMod val="0"/>
                  <a:alpha val="0"/>
                </a:schemeClr>
              </a:gs>
              <a:gs pos="85000">
                <a:schemeClr val="bg1">
                  <a:lumMod val="0"/>
                  <a:alpha val="2200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7405757" y="3429000"/>
            <a:ext cx="4308724"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7405757" y="4965620"/>
            <a:ext cx="4308724"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a:extLst>
              <a:ext uri="{FF2B5EF4-FFF2-40B4-BE49-F238E27FC236}">
                <a16:creationId xmlns:a16="http://schemas.microsoft.com/office/drawing/2014/main" id="{ECE9C212-9CAE-E041-9651-6C852342EE3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92625" y="6101407"/>
            <a:ext cx="1609028" cy="407699"/>
          </a:xfrm>
          <a:prstGeom prst="rect">
            <a:avLst/>
          </a:prstGeom>
        </p:spPr>
      </p:pic>
      <p:pic>
        <p:nvPicPr>
          <p:cNvPr id="14" name="Picture 13">
            <a:extLst>
              <a:ext uri="{FF2B5EF4-FFF2-40B4-BE49-F238E27FC236}">
                <a16:creationId xmlns:a16="http://schemas.microsoft.com/office/drawing/2014/main" id="{6EBA50E2-FB73-9B4F-8E7E-008CF7DC1678}"/>
              </a:ext>
            </a:extLst>
          </p:cNvPr>
          <p:cNvPicPr>
            <a:picLocks noChangeAspect="1"/>
          </p:cNvPicPr>
          <p:nvPr userDrawn="1"/>
        </p:nvPicPr>
        <p:blipFill>
          <a:blip r:embed="rId5"/>
          <a:stretch>
            <a:fillRect/>
          </a:stretch>
        </p:blipFill>
        <p:spPr>
          <a:xfrm>
            <a:off x="257256" y="1002496"/>
            <a:ext cx="5798284" cy="1408929"/>
          </a:xfrm>
          <a:prstGeom prst="rect">
            <a:avLst/>
          </a:prstGeom>
        </p:spPr>
      </p:pic>
    </p:spTree>
    <p:extLst>
      <p:ext uri="{BB962C8B-B14F-4D97-AF65-F5344CB8AC3E}">
        <p14:creationId xmlns:p14="http://schemas.microsoft.com/office/powerpoint/2010/main" val="366226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Split Photo">
    <p:spTree>
      <p:nvGrpSpPr>
        <p:cNvPr id="1" name=""/>
        <p:cNvGrpSpPr/>
        <p:nvPr/>
      </p:nvGrpSpPr>
      <p:grpSpPr>
        <a:xfrm>
          <a:off x="0" y="0"/>
          <a:ext cx="0" cy="0"/>
          <a:chOff x="0" y="0"/>
          <a:chExt cx="0" cy="0"/>
        </a:xfrm>
      </p:grpSpPr>
      <p:pic>
        <p:nvPicPr>
          <p:cNvPr id="4" name="Picture 3" descr="A close up of a sunset&#10;&#10;Description automatically generated">
            <a:extLst>
              <a:ext uri="{FF2B5EF4-FFF2-40B4-BE49-F238E27FC236}">
                <a16:creationId xmlns:a16="http://schemas.microsoft.com/office/drawing/2014/main" id="{57F695B2-D78A-FC48-B490-47570E5D01D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07184" y="0"/>
            <a:ext cx="5984815" cy="6858000"/>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4167887" cy="553998"/>
          </a:xfrm>
        </p:spPr>
        <p:txBody>
          <a:bodyPr anchor="b" anchorCtr="0">
            <a:spAutoFit/>
          </a:bodyPr>
          <a:lstStyle>
            <a:lvl1pPr>
              <a:defRPr/>
            </a:lvl1pPr>
          </a:lstStyle>
          <a:p>
            <a:r>
              <a:rPr lang="en-US"/>
              <a:t>Divider slide title</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Divider slide subtitle</a:t>
            </a:r>
          </a:p>
        </p:txBody>
      </p:sp>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7" name="Rectangle 6">
            <a:extLst>
              <a:ext uri="{FF2B5EF4-FFF2-40B4-BE49-F238E27FC236}">
                <a16:creationId xmlns:a16="http://schemas.microsoft.com/office/drawing/2014/main" id="{93E0BB5F-A116-0D40-8088-50A805DC6AE3}"/>
              </a:ext>
            </a:extLst>
          </p:cNvPr>
          <p:cNvSpPr/>
          <p:nvPr userDrawn="1"/>
        </p:nvSpPr>
        <p:spPr bwMode="auto">
          <a:xfrm>
            <a:off x="8134662" y="6086396"/>
            <a:ext cx="2273143" cy="61950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97536" rIns="121920" bIns="97536" numCol="1" spcCol="0" rtlCol="0" fromWordArt="0" anchor="t" anchorCtr="0" forceAA="0" compatLnSpc="1">
            <a:prstTxWarp prst="textNoShape">
              <a:avLst/>
            </a:prstTxWarp>
            <a:noAutofit/>
          </a:bodyPr>
          <a:lstStyle/>
          <a:p>
            <a:pPr algn="l" defTabSz="621679" fontAlgn="base">
              <a:spcBef>
                <a:spcPct val="0"/>
              </a:spcBef>
              <a:spcAft>
                <a:spcPct val="0"/>
              </a:spcAft>
            </a:pPr>
            <a:endParaRPr lang="en-US" sz="1333"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A03F23C8-9B89-7D40-BFFB-FBF9622DF7B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92625" y="6101407"/>
            <a:ext cx="1609028" cy="407699"/>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B9950BC8-3EB1-4A46-B31F-4165738042A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225140" y="3170183"/>
            <a:ext cx="4378597" cy="1065380"/>
          </a:xfrm>
          <a:prstGeom prst="rect">
            <a:avLst/>
          </a:prstGeom>
        </p:spPr>
      </p:pic>
    </p:spTree>
    <p:extLst>
      <p:ext uri="{BB962C8B-B14F-4D97-AF65-F5344CB8AC3E}">
        <p14:creationId xmlns:p14="http://schemas.microsoft.com/office/powerpoint/2010/main" val="96177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vider Slide Split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6096000" y="2664579"/>
            <a:ext cx="4167887" cy="553998"/>
          </a:xfrm>
        </p:spPr>
        <p:txBody>
          <a:bodyPr anchor="b" anchorCtr="0">
            <a:spAutoFit/>
          </a:bodyPr>
          <a:lstStyle>
            <a:lvl1pPr>
              <a:defRPr/>
            </a:lvl1pPr>
          </a:lstStyle>
          <a:p>
            <a:r>
              <a:rPr lang="en-US"/>
              <a:t>Divider slide title</a:t>
            </a:r>
          </a:p>
        </p:txBody>
      </p:sp>
      <p:sp>
        <p:nvSpPr>
          <p:cNvPr id="5" name="Text Placeholder 4"/>
          <p:cNvSpPr>
            <a:spLocks noGrp="1"/>
          </p:cNvSpPr>
          <p:nvPr>
            <p:ph type="body" sz="quarter" idx="12" hasCustomPrompt="1"/>
          </p:nvPr>
        </p:nvSpPr>
        <p:spPr>
          <a:xfrm>
            <a:off x="6089779" y="364744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Divider slide subtitle</a:t>
            </a:r>
          </a:p>
        </p:txBody>
      </p:sp>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7" name="Rectangle 6">
            <a:extLst>
              <a:ext uri="{FF2B5EF4-FFF2-40B4-BE49-F238E27FC236}">
                <a16:creationId xmlns:a16="http://schemas.microsoft.com/office/drawing/2014/main" id="{93E0BB5F-A116-0D40-8088-50A805DC6AE3}"/>
              </a:ext>
            </a:extLst>
          </p:cNvPr>
          <p:cNvSpPr/>
          <p:nvPr userDrawn="1"/>
        </p:nvSpPr>
        <p:spPr bwMode="auto">
          <a:xfrm>
            <a:off x="8134662" y="6086396"/>
            <a:ext cx="2273143" cy="61950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97536" rIns="121920" bIns="97536" numCol="1" spcCol="0" rtlCol="0" fromWordArt="0" anchor="t" anchorCtr="0" forceAA="0" compatLnSpc="1">
            <a:prstTxWarp prst="textNoShape">
              <a:avLst/>
            </a:prstTxWarp>
            <a:noAutofit/>
          </a:bodyPr>
          <a:lstStyle/>
          <a:p>
            <a:pPr algn="l" defTabSz="621679" fontAlgn="base">
              <a:spcBef>
                <a:spcPct val="0"/>
              </a:spcBef>
              <a:spcAft>
                <a:spcPct val="0"/>
              </a:spcAft>
            </a:pPr>
            <a:endParaRPr lang="en-US" sz="1333"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A03F23C8-9B89-7D40-BFFB-FBF9622DF7B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92625" y="6101407"/>
            <a:ext cx="1609028" cy="407699"/>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B9950BC8-3EB1-4A46-B31F-4165738042A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65540" y="2855223"/>
            <a:ext cx="4378597" cy="1065380"/>
          </a:xfrm>
          <a:prstGeom prst="rect">
            <a:avLst/>
          </a:prstGeom>
        </p:spPr>
      </p:pic>
    </p:spTree>
    <p:extLst>
      <p:ext uri="{BB962C8B-B14F-4D97-AF65-F5344CB8AC3E}">
        <p14:creationId xmlns:p14="http://schemas.microsoft.com/office/powerpoint/2010/main" val="338011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descr="A picture containing drawing&#10;&#10;Description automatically generated">
            <a:extLst>
              <a:ext uri="{FF2B5EF4-FFF2-40B4-BE49-F238E27FC236}">
                <a16:creationId xmlns:a16="http://schemas.microsoft.com/office/drawing/2014/main" id="{D136391E-E72B-EF40-B177-FAB7B7B81D5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3485" y="297774"/>
            <a:ext cx="4378597" cy="1065380"/>
          </a:xfrm>
          <a:prstGeom prst="rect">
            <a:avLst/>
          </a:prstGeom>
        </p:spPr>
      </p:pic>
    </p:spTree>
    <p:extLst>
      <p:ext uri="{BB962C8B-B14F-4D97-AF65-F5344CB8AC3E}">
        <p14:creationId xmlns:p14="http://schemas.microsoft.com/office/powerpoint/2010/main" val="382832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7059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0006521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61988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84947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9"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655031271"/>
      </p:ext>
    </p:extLst>
  </p:cSld>
  <p:clrMap bg1="dk1" tx1="lt1" bg2="dk2" tx2="lt2" accent1="accent1" accent2="accent2" accent3="accent3" accent4="accent4" accent5="accent5" accent6="accent6" hlink="hlink" folHlink="folHlink"/>
  <p:sldLayoutIdLst>
    <p:sldLayoutId id="2147484678" r:id="rId1"/>
    <p:sldLayoutId id="2147484679" r:id="rId2"/>
    <p:sldLayoutId id="2147484680" r:id="rId3"/>
    <p:sldLayoutId id="2147484681" r:id="rId4"/>
    <p:sldLayoutId id="2147484682" r:id="rId5"/>
    <p:sldLayoutId id="2147484683" r:id="rId6"/>
    <p:sldLayoutId id="2147484684" r:id="rId7"/>
    <p:sldLayoutId id="2147484685" r:id="rId8"/>
    <p:sldLayoutId id="2147484686" r:id="rId9"/>
    <p:sldLayoutId id="2147484687" r:id="rId10"/>
    <p:sldLayoutId id="2147484688" r:id="rId11"/>
    <p:sldLayoutId id="2147484689" r:id="rId12"/>
    <p:sldLayoutId id="2147484694" r:id="rId13"/>
    <p:sldLayoutId id="2147484695" r:id="rId14"/>
    <p:sldLayoutId id="2147484696" r:id="rId15"/>
    <p:sldLayoutId id="2147484697" r:id="rId16"/>
    <p:sldLayoutId id="2147484698" r:id="rId1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1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35DA-9184-43C6-B5E8-A15432D9B9E0}"/>
              </a:ext>
            </a:extLst>
          </p:cNvPr>
          <p:cNvSpPr>
            <a:spLocks noGrp="1"/>
          </p:cNvSpPr>
          <p:nvPr>
            <p:ph type="title"/>
          </p:nvPr>
        </p:nvSpPr>
        <p:spPr>
          <a:xfrm>
            <a:off x="7017026" y="2751843"/>
            <a:ext cx="4697455" cy="830997"/>
          </a:xfrm>
        </p:spPr>
        <p:txBody>
          <a:bodyPr/>
          <a:lstStyle/>
          <a:p>
            <a:r>
              <a:rPr lang="en-US" sz="5400" dirty="0"/>
              <a:t>TEAM STORY</a:t>
            </a:r>
          </a:p>
        </p:txBody>
      </p:sp>
      <p:sp>
        <p:nvSpPr>
          <p:cNvPr id="3" name="Text Placeholder 2">
            <a:extLst>
              <a:ext uri="{FF2B5EF4-FFF2-40B4-BE49-F238E27FC236}">
                <a16:creationId xmlns:a16="http://schemas.microsoft.com/office/drawing/2014/main" id="{E58991CA-6857-4DF0-B190-26BC6D613D0E}"/>
              </a:ext>
            </a:extLst>
          </p:cNvPr>
          <p:cNvSpPr>
            <a:spLocks noGrp="1"/>
          </p:cNvSpPr>
          <p:nvPr>
            <p:ph type="body" sz="quarter" idx="12"/>
          </p:nvPr>
        </p:nvSpPr>
        <p:spPr>
          <a:xfrm>
            <a:off x="7096539" y="3582840"/>
            <a:ext cx="4697455" cy="343117"/>
          </a:xfrm>
        </p:spPr>
        <p:txBody>
          <a:bodyPr/>
          <a:lstStyle/>
          <a:p>
            <a:r>
              <a:rPr lang="en-US" dirty="0"/>
              <a:t>Motivation</a:t>
            </a:r>
          </a:p>
        </p:txBody>
      </p:sp>
      <p:sp>
        <p:nvSpPr>
          <p:cNvPr id="4" name="Content Placeholder 4">
            <a:extLst>
              <a:ext uri="{FF2B5EF4-FFF2-40B4-BE49-F238E27FC236}">
                <a16:creationId xmlns:a16="http://schemas.microsoft.com/office/drawing/2014/main" id="{A4DC62A0-8136-4275-9746-54020EC1A023}"/>
              </a:ext>
            </a:extLst>
          </p:cNvPr>
          <p:cNvSpPr txBox="1">
            <a:spLocks/>
          </p:cNvSpPr>
          <p:nvPr/>
        </p:nvSpPr>
        <p:spPr>
          <a:xfrm>
            <a:off x="5963478" y="4323521"/>
            <a:ext cx="6003234" cy="2173357"/>
          </a:xfrm>
          <a:prstGeom prst="rect">
            <a:avLst/>
          </a:prstGeom>
        </p:spPr>
        <p:txBody>
          <a:bodyPr anchor="ctr">
            <a:normAutofit fontScale="850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latin typeface="Segoe UI Light" panose="020B0502040204020203" pitchFamily="34" charset="0"/>
                <a:cs typeface="Segoe UI Light" panose="020B0502040204020203" pitchFamily="34" charset="0"/>
              </a:rPr>
              <a:t>Mission: To empower everyone’s project viewing experience.</a:t>
            </a:r>
          </a:p>
          <a:p>
            <a:pPr marL="0" indent="0">
              <a:buFont typeface="Wingdings" panose="05000000000000000000" pitchFamily="2" charset="2"/>
              <a:buNone/>
            </a:pPr>
            <a:endParaRPr lang="en-US" sz="1400" dirty="0">
              <a:latin typeface="Segoe UI Light" panose="020B0502040204020203" pitchFamily="34" charset="0"/>
              <a:cs typeface="Segoe UI Light" panose="020B0502040204020203" pitchFamily="34" charset="0"/>
            </a:endParaRPr>
          </a:p>
          <a:p>
            <a:pPr lvl="1" indent="0">
              <a:buFont typeface="Wingdings" panose="05000000000000000000" pitchFamily="2" charset="2"/>
              <a:buNone/>
            </a:pPr>
            <a:r>
              <a:rPr lang="en-US" dirty="0">
                <a:latin typeface="Segoe UI Light" panose="020B0502040204020203" pitchFamily="34" charset="0"/>
                <a:cs typeface="Segoe UI Light" panose="020B0502040204020203" pitchFamily="34" charset="0"/>
              </a:rPr>
              <a:t>Meet the team members and appreciate the team diversity.</a:t>
            </a:r>
          </a:p>
          <a:p>
            <a:pPr lvl="1" indent="0">
              <a:buFont typeface="Wingdings" panose="05000000000000000000" pitchFamily="2" charset="2"/>
              <a:buNone/>
            </a:pPr>
            <a:endParaRPr lang="en-US" dirty="0">
              <a:latin typeface="Segoe UI Light" panose="020B0502040204020203" pitchFamily="34" charset="0"/>
              <a:cs typeface="Segoe UI Light" panose="020B0502040204020203" pitchFamily="34" charset="0"/>
            </a:endParaRPr>
          </a:p>
          <a:p>
            <a:pPr lvl="1" indent="0">
              <a:buFont typeface="Wingdings" panose="05000000000000000000" pitchFamily="2" charset="2"/>
              <a:buNone/>
            </a:pPr>
            <a:r>
              <a:rPr lang="en-US" dirty="0">
                <a:latin typeface="Segoe UI Light" panose="020B0502040204020203" pitchFamily="34" charset="0"/>
                <a:cs typeface="Segoe UI Light" panose="020B0502040204020203" pitchFamily="34" charset="0"/>
              </a:rPr>
              <a:t>Understand the origin of the project and team.</a:t>
            </a:r>
          </a:p>
          <a:p>
            <a:pPr lvl="1" indent="0">
              <a:buFont typeface="Wingdings" panose="05000000000000000000" pitchFamily="2" charset="2"/>
              <a:buNone/>
            </a:pPr>
            <a:endParaRPr lang="en-US" dirty="0">
              <a:latin typeface="Segoe UI Light" panose="020B0502040204020203" pitchFamily="34" charset="0"/>
              <a:cs typeface="Segoe UI Light" panose="020B0502040204020203" pitchFamily="34" charset="0"/>
            </a:endParaRPr>
          </a:p>
          <a:p>
            <a:pPr lvl="1" indent="0">
              <a:buFont typeface="Wingdings" panose="05000000000000000000" pitchFamily="2" charset="2"/>
              <a:buNone/>
            </a:pPr>
            <a:r>
              <a:rPr lang="en-US" dirty="0">
                <a:latin typeface="Segoe UI Light" panose="020B0502040204020203" pitchFamily="34" charset="0"/>
                <a:cs typeface="Segoe UI Light" panose="020B0502040204020203" pitchFamily="34" charset="0"/>
              </a:rPr>
              <a:t>Be energized by the passion and commitment. </a:t>
            </a:r>
            <a:endParaRPr lang="en-US" sz="1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5462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F9E-6E30-4023-B05E-236399C36AA4}"/>
              </a:ext>
            </a:extLst>
          </p:cNvPr>
          <p:cNvSpPr>
            <a:spLocks noGrp="1"/>
          </p:cNvSpPr>
          <p:nvPr>
            <p:ph type="title"/>
          </p:nvPr>
        </p:nvSpPr>
        <p:spPr>
          <a:xfrm>
            <a:off x="588263" y="457200"/>
            <a:ext cx="11018520" cy="738664"/>
          </a:xfrm>
        </p:spPr>
        <p:txBody>
          <a:bodyPr/>
          <a:lstStyle/>
          <a:p>
            <a:r>
              <a:rPr lang="en-US" sz="4800" dirty="0"/>
              <a:t>Instructions for creating a Team Story</a:t>
            </a:r>
          </a:p>
        </p:txBody>
      </p:sp>
      <p:sp>
        <p:nvSpPr>
          <p:cNvPr id="3" name="Content Placeholder 2">
            <a:extLst>
              <a:ext uri="{FF2B5EF4-FFF2-40B4-BE49-F238E27FC236}">
                <a16:creationId xmlns:a16="http://schemas.microsoft.com/office/drawing/2014/main" id="{533BAFCD-2582-48E1-A0BA-84562A1043E1}"/>
              </a:ext>
            </a:extLst>
          </p:cNvPr>
          <p:cNvSpPr>
            <a:spLocks noGrp="1"/>
          </p:cNvSpPr>
          <p:nvPr>
            <p:ph sz="quarter" idx="12"/>
          </p:nvPr>
        </p:nvSpPr>
        <p:spPr>
          <a:xfrm>
            <a:off x="584200" y="1435100"/>
            <a:ext cx="5211763" cy="4638193"/>
          </a:xfrm>
        </p:spPr>
        <p:txBody>
          <a:bodyPr/>
          <a:lstStyle/>
          <a:p>
            <a:pPr marL="228600" marR="0" lvl="0" indent="-228600" algn="l" defTabSz="914400" rtl="0" eaLnBrk="1" fontAlgn="auto" latinLnBrk="0" hangingPunct="1">
              <a:lnSpc>
                <a:spcPct val="110000"/>
              </a:lnSpc>
              <a:spcBef>
                <a:spcPts val="1000"/>
              </a:spcBef>
              <a:spcAft>
                <a:spcPts val="0"/>
              </a:spcAft>
              <a:buClrTx/>
              <a:buSzPct val="125000"/>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Use slides 3, 4, and 5 as a guide </a:t>
            </a:r>
          </a:p>
          <a:p>
            <a:pPr marL="228600" marR="0" lvl="0" indent="-228600" algn="l" defTabSz="914400" rtl="0" eaLnBrk="1" fontAlgn="auto" latinLnBrk="0" hangingPunct="1">
              <a:lnSpc>
                <a:spcPct val="110000"/>
              </a:lnSpc>
              <a:spcBef>
                <a:spcPts val="1000"/>
              </a:spcBef>
              <a:spcAft>
                <a:spcPts val="0"/>
              </a:spcAft>
              <a:buClrTx/>
              <a:buSzPct val="125000"/>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Add your team story to each of the slides</a:t>
            </a:r>
          </a:p>
          <a:p>
            <a:pPr marL="228600" marR="0" lvl="0" indent="-228600" algn="l" defTabSz="914400" rtl="0" eaLnBrk="1" fontAlgn="auto" latinLnBrk="0" hangingPunct="1">
              <a:lnSpc>
                <a:spcPct val="110000"/>
              </a:lnSpc>
              <a:spcBef>
                <a:spcPts val="1000"/>
              </a:spcBef>
              <a:spcAft>
                <a:spcPts val="0"/>
              </a:spcAft>
              <a:buClrTx/>
              <a:buSzPct val="125000"/>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Save each slide as an image file</a:t>
            </a:r>
          </a:p>
          <a:p>
            <a:pPr marL="685800" marR="0" lvl="1" indent="-228600" algn="l" defTabSz="914400" rtl="0" eaLnBrk="1" fontAlgn="auto" latinLnBrk="0" hangingPunct="1">
              <a:lnSpc>
                <a:spcPct val="110000"/>
              </a:lnSpc>
              <a:spcBef>
                <a:spcPts val="500"/>
              </a:spcBef>
              <a:spcAft>
                <a:spcPts val="0"/>
              </a:spcAft>
              <a:buClrTx/>
              <a:buSzPct val="125000"/>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File &gt; Save As &gt; JPEG File Interchange Format (*.jpg)</a:t>
            </a:r>
          </a:p>
          <a:p>
            <a:pPr marL="685800" marR="0" lvl="1" indent="-228600" algn="l" defTabSz="914400" rtl="0" eaLnBrk="1" fontAlgn="auto" latinLnBrk="0" hangingPunct="1">
              <a:lnSpc>
                <a:spcPct val="110000"/>
              </a:lnSpc>
              <a:spcBef>
                <a:spcPts val="500"/>
              </a:spcBef>
              <a:spcAft>
                <a:spcPts val="0"/>
              </a:spcAft>
              <a:buClrTx/>
              <a:buSzPct val="125000"/>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Each slide will be saved as an individual picture (Save to desktop to access quickly and it might save all pictures in one folder) </a:t>
            </a:r>
          </a:p>
          <a:p>
            <a:pPr marL="228600" marR="0" lvl="0" indent="-228600" algn="l" defTabSz="914400" rtl="0" eaLnBrk="1" fontAlgn="auto" latinLnBrk="0" hangingPunct="1">
              <a:lnSpc>
                <a:spcPct val="110000"/>
              </a:lnSpc>
              <a:spcBef>
                <a:spcPts val="1000"/>
              </a:spcBef>
              <a:spcAft>
                <a:spcPts val="0"/>
              </a:spcAft>
              <a:buClrTx/>
              <a:buSzPct val="125000"/>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Go to your project page, edit your project</a:t>
            </a:r>
          </a:p>
          <a:p>
            <a:pPr marL="228600" marR="0" lvl="0" indent="-228600" algn="l" defTabSz="914400" rtl="0" eaLnBrk="1" fontAlgn="auto" latinLnBrk="0" hangingPunct="1">
              <a:lnSpc>
                <a:spcPct val="110000"/>
              </a:lnSpc>
              <a:spcBef>
                <a:spcPts val="1000"/>
              </a:spcBef>
              <a:spcAft>
                <a:spcPts val="0"/>
              </a:spcAft>
              <a:buClrTx/>
              <a:buSzPct val="125000"/>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In the Team Story tab, upload your 3 pictures</a:t>
            </a:r>
          </a:p>
          <a:p>
            <a:pPr marL="228600" marR="0" lvl="0" indent="-228600" algn="l" defTabSz="914400" rtl="0" eaLnBrk="1" fontAlgn="auto" latinLnBrk="0" hangingPunct="1">
              <a:lnSpc>
                <a:spcPct val="110000"/>
              </a:lnSpc>
              <a:spcBef>
                <a:spcPts val="1000"/>
              </a:spcBef>
              <a:spcAft>
                <a:spcPts val="0"/>
              </a:spcAft>
              <a:buClrTx/>
              <a:buSzPct val="125000"/>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Save project! </a:t>
            </a:r>
          </a:p>
          <a:p>
            <a:endParaRPr lang="en-US" dirty="0"/>
          </a:p>
        </p:txBody>
      </p:sp>
      <p:pic>
        <p:nvPicPr>
          <p:cNvPr id="6" name="Content Placeholder 5" descr="A screenshot of a social media post&#10;&#10;Description automatically generated">
            <a:extLst>
              <a:ext uri="{FF2B5EF4-FFF2-40B4-BE49-F238E27FC236}">
                <a16:creationId xmlns:a16="http://schemas.microsoft.com/office/drawing/2014/main" id="{BD64FE6E-9109-4D86-A5D0-2BD7068B9C6B}"/>
              </a:ext>
            </a:extLst>
          </p:cNvPr>
          <p:cNvPicPr>
            <a:picLocks noGrp="1" noChangeAspect="1"/>
          </p:cNvPicPr>
          <p:nvPr>
            <p:ph sz="quarter" idx="13"/>
          </p:nvPr>
        </p:nvPicPr>
        <p:blipFill>
          <a:blip r:embed="rId2"/>
          <a:stretch>
            <a:fillRect/>
          </a:stretch>
        </p:blipFill>
        <p:spPr>
          <a:xfrm>
            <a:off x="6389688" y="1610757"/>
            <a:ext cx="5219700" cy="448262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3891039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047A-333D-4E98-B78D-33A6B5AE6765}"/>
              </a:ext>
            </a:extLst>
          </p:cNvPr>
          <p:cNvSpPr>
            <a:spLocks noGrp="1"/>
          </p:cNvSpPr>
          <p:nvPr>
            <p:ph type="title"/>
          </p:nvPr>
        </p:nvSpPr>
        <p:spPr>
          <a:xfrm>
            <a:off x="588263" y="457200"/>
            <a:ext cx="11018520" cy="738664"/>
          </a:xfrm>
        </p:spPr>
        <p:txBody>
          <a:bodyPr/>
          <a:lstStyle/>
          <a:p>
            <a:r>
              <a:rPr lang="en-US" sz="4800" dirty="0"/>
              <a:t>Introduce Your Dream Team</a:t>
            </a:r>
          </a:p>
        </p:txBody>
      </p:sp>
      <p:grpSp>
        <p:nvGrpSpPr>
          <p:cNvPr id="8" name="Group 7">
            <a:extLst>
              <a:ext uri="{FF2B5EF4-FFF2-40B4-BE49-F238E27FC236}">
                <a16:creationId xmlns:a16="http://schemas.microsoft.com/office/drawing/2014/main" id="{6DBA9894-0525-4E89-8559-DBA8A3C4FB9F}"/>
              </a:ext>
            </a:extLst>
          </p:cNvPr>
          <p:cNvGrpSpPr/>
          <p:nvPr/>
        </p:nvGrpSpPr>
        <p:grpSpPr>
          <a:xfrm>
            <a:off x="1213890" y="1895472"/>
            <a:ext cx="1948070" cy="1891625"/>
            <a:chOff x="1292087" y="1895472"/>
            <a:chExt cx="1948070" cy="1891625"/>
          </a:xfrm>
        </p:grpSpPr>
        <p:sp>
          <p:nvSpPr>
            <p:cNvPr id="6" name="TextBox 5">
              <a:extLst>
                <a:ext uri="{FF2B5EF4-FFF2-40B4-BE49-F238E27FC236}">
                  <a16:creationId xmlns:a16="http://schemas.microsoft.com/office/drawing/2014/main" id="{D86E3226-A042-4CFB-9501-8C7436A946D3}"/>
                </a:ext>
              </a:extLst>
            </p:cNvPr>
            <p:cNvSpPr txBox="1"/>
            <p:nvPr/>
          </p:nvSpPr>
          <p:spPr>
            <a:xfrm>
              <a:off x="1292087" y="3140766"/>
              <a:ext cx="1948070" cy="646331"/>
            </a:xfrm>
            <a:prstGeom prst="rect">
              <a:avLst/>
            </a:prstGeom>
            <a:noFill/>
          </p:spPr>
          <p:txBody>
            <a:bodyPr wrap="square" rtlCol="0">
              <a:spAutoFit/>
            </a:bodyPr>
            <a:lstStyle/>
            <a:p>
              <a:pPr algn="ctr"/>
              <a:r>
                <a:rPr lang="en-US" sz="1200" dirty="0">
                  <a:latin typeface="Segoe UI Semibold" panose="020B0702040204020203" pitchFamily="34" charset="0"/>
                  <a:cs typeface="Segoe UI Semibold" panose="020B0702040204020203" pitchFamily="34" charset="0"/>
                </a:rPr>
                <a:t>Balamurugan Balakreshnan</a:t>
              </a:r>
            </a:p>
            <a:p>
              <a:pPr algn="ctr"/>
              <a:r>
                <a:rPr lang="en-US" sz="1200" dirty="0">
                  <a:latin typeface="Segoe UI Semilight" panose="020B0402040204020203" pitchFamily="34" charset="0"/>
                  <a:cs typeface="Segoe UI Semilight" panose="020B0402040204020203" pitchFamily="34" charset="0"/>
                </a:rPr>
                <a:t>CSA/CSU/WI</a:t>
              </a:r>
            </a:p>
          </p:txBody>
        </p:sp>
        <p:pic>
          <p:nvPicPr>
            <p:cNvPr id="7" name="Picture 6">
              <a:extLst>
                <a:ext uri="{FF2B5EF4-FFF2-40B4-BE49-F238E27FC236}">
                  <a16:creationId xmlns:a16="http://schemas.microsoft.com/office/drawing/2014/main" id="{0B8ECC10-41C4-4C05-AD49-0485CB594D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16819" y="1895472"/>
              <a:ext cx="1245294" cy="1245294"/>
            </a:xfrm>
            <a:prstGeom prst="rect">
              <a:avLst/>
            </a:prstGeom>
          </p:spPr>
        </p:pic>
      </p:grpSp>
      <p:grpSp>
        <p:nvGrpSpPr>
          <p:cNvPr id="12" name="Group 11">
            <a:extLst>
              <a:ext uri="{FF2B5EF4-FFF2-40B4-BE49-F238E27FC236}">
                <a16:creationId xmlns:a16="http://schemas.microsoft.com/office/drawing/2014/main" id="{C27F7E79-9C9B-4CE0-89C2-8C91D806B711}"/>
              </a:ext>
            </a:extLst>
          </p:cNvPr>
          <p:cNvGrpSpPr/>
          <p:nvPr/>
        </p:nvGrpSpPr>
        <p:grpSpPr>
          <a:xfrm>
            <a:off x="3295648" y="1895472"/>
            <a:ext cx="1948070" cy="1706959"/>
            <a:chOff x="3226905" y="1895472"/>
            <a:chExt cx="1948070" cy="1706959"/>
          </a:xfrm>
        </p:grpSpPr>
        <p:sp>
          <p:nvSpPr>
            <p:cNvPr id="10" name="TextBox 9">
              <a:extLst>
                <a:ext uri="{FF2B5EF4-FFF2-40B4-BE49-F238E27FC236}">
                  <a16:creationId xmlns:a16="http://schemas.microsoft.com/office/drawing/2014/main" id="{6050988A-914F-4F53-8EEC-FB0F00DB6DC1}"/>
                </a:ext>
              </a:extLst>
            </p:cNvPr>
            <p:cNvSpPr txBox="1"/>
            <p:nvPr/>
          </p:nvSpPr>
          <p:spPr>
            <a:xfrm>
              <a:off x="3226905" y="3140766"/>
              <a:ext cx="1948070" cy="461665"/>
            </a:xfrm>
            <a:prstGeom prst="rect">
              <a:avLst/>
            </a:prstGeom>
            <a:noFill/>
          </p:spPr>
          <p:txBody>
            <a:bodyPr wrap="square" rtlCol="0">
              <a:spAutoFit/>
            </a:bodyPr>
            <a:lstStyle/>
            <a:p>
              <a:pPr algn="ctr"/>
              <a:r>
                <a:rPr lang="en-US" sz="1200" dirty="0">
                  <a:latin typeface="Segoe UI Semibold" panose="020B0702040204020203" pitchFamily="34" charset="0"/>
                  <a:cs typeface="Segoe UI Semibold" panose="020B0702040204020203" pitchFamily="34" charset="0"/>
                </a:rPr>
                <a:t>Mickey Patel</a:t>
              </a:r>
            </a:p>
            <a:p>
              <a:pPr algn="ctr"/>
              <a:r>
                <a:rPr lang="en-US" sz="1200" dirty="0">
                  <a:latin typeface="Segoe UI Semilight" panose="020B0402040204020203" pitchFamily="34" charset="0"/>
                  <a:cs typeface="Segoe UI Semilight" panose="020B0402040204020203" pitchFamily="34" charset="0"/>
                </a:rPr>
                <a:t>CSA/CSU/Illinois</a:t>
              </a:r>
            </a:p>
          </p:txBody>
        </p:sp>
        <p:pic>
          <p:nvPicPr>
            <p:cNvPr id="11" name="Picture 10">
              <a:extLst>
                <a:ext uri="{FF2B5EF4-FFF2-40B4-BE49-F238E27FC236}">
                  <a16:creationId xmlns:a16="http://schemas.microsoft.com/office/drawing/2014/main" id="{B8CF10DF-1DFB-4E6F-A6AA-7153DEC7B71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75436" y="1895472"/>
              <a:ext cx="1245294" cy="1245294"/>
            </a:xfrm>
            <a:prstGeom prst="rect">
              <a:avLst/>
            </a:prstGeom>
          </p:spPr>
        </p:pic>
      </p:grpSp>
      <p:grpSp>
        <p:nvGrpSpPr>
          <p:cNvPr id="16" name="Group 15">
            <a:extLst>
              <a:ext uri="{FF2B5EF4-FFF2-40B4-BE49-F238E27FC236}">
                <a16:creationId xmlns:a16="http://schemas.microsoft.com/office/drawing/2014/main" id="{3EAA994B-9935-4D74-832A-E87A53C16D9F}"/>
              </a:ext>
            </a:extLst>
          </p:cNvPr>
          <p:cNvGrpSpPr/>
          <p:nvPr/>
        </p:nvGrpSpPr>
        <p:grpSpPr>
          <a:xfrm>
            <a:off x="5336736" y="1895472"/>
            <a:ext cx="1948070" cy="1706959"/>
            <a:chOff x="5161723" y="1895472"/>
            <a:chExt cx="1948070" cy="1706959"/>
          </a:xfrm>
        </p:grpSpPr>
        <p:sp>
          <p:nvSpPr>
            <p:cNvPr id="14" name="TextBox 13">
              <a:extLst>
                <a:ext uri="{FF2B5EF4-FFF2-40B4-BE49-F238E27FC236}">
                  <a16:creationId xmlns:a16="http://schemas.microsoft.com/office/drawing/2014/main" id="{00C085B9-0906-4120-BD5E-8117FD63B1C0}"/>
                </a:ext>
              </a:extLst>
            </p:cNvPr>
            <p:cNvSpPr txBox="1"/>
            <p:nvPr/>
          </p:nvSpPr>
          <p:spPr>
            <a:xfrm>
              <a:off x="5161723" y="3140766"/>
              <a:ext cx="1948070" cy="461665"/>
            </a:xfrm>
            <a:prstGeom prst="rect">
              <a:avLst/>
            </a:prstGeom>
            <a:noFill/>
          </p:spPr>
          <p:txBody>
            <a:bodyPr wrap="square" rtlCol="0">
              <a:spAutoFit/>
            </a:bodyPr>
            <a:lstStyle/>
            <a:p>
              <a:pPr algn="ctr"/>
              <a:r>
                <a:rPr lang="en-US" sz="1200" dirty="0">
                  <a:latin typeface="Segoe UI Semibold" panose="020B0702040204020203" pitchFamily="34" charset="0"/>
                  <a:cs typeface="Segoe UI Semibold" panose="020B0702040204020203" pitchFamily="34" charset="0"/>
                </a:rPr>
                <a:t>Prateek Gandhi</a:t>
              </a:r>
            </a:p>
            <a:p>
              <a:pPr algn="ctr"/>
              <a:r>
                <a:rPr lang="en-US" sz="1200" dirty="0">
                  <a:latin typeface="Segoe UI Semilight" panose="020B0402040204020203" pitchFamily="34" charset="0"/>
                  <a:cs typeface="Segoe UI Semilight" panose="020B0402040204020203" pitchFamily="34" charset="0"/>
                </a:rPr>
                <a:t>CSA/CSU/MN</a:t>
              </a:r>
            </a:p>
          </p:txBody>
        </p:sp>
        <p:pic>
          <p:nvPicPr>
            <p:cNvPr id="15" name="Picture 14">
              <a:extLst>
                <a:ext uri="{FF2B5EF4-FFF2-40B4-BE49-F238E27FC236}">
                  <a16:creationId xmlns:a16="http://schemas.microsoft.com/office/drawing/2014/main" id="{0F1089C4-D842-43E7-8A2E-4664B0C553A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480436" y="1895472"/>
              <a:ext cx="1245294" cy="1245294"/>
            </a:xfrm>
            <a:prstGeom prst="rect">
              <a:avLst/>
            </a:prstGeom>
          </p:spPr>
        </p:pic>
      </p:grpSp>
      <p:grpSp>
        <p:nvGrpSpPr>
          <p:cNvPr id="20" name="Group 19">
            <a:extLst>
              <a:ext uri="{FF2B5EF4-FFF2-40B4-BE49-F238E27FC236}">
                <a16:creationId xmlns:a16="http://schemas.microsoft.com/office/drawing/2014/main" id="{FD73DC7D-5D16-4249-A1B2-F6C73CF3DEC3}"/>
              </a:ext>
            </a:extLst>
          </p:cNvPr>
          <p:cNvGrpSpPr/>
          <p:nvPr/>
        </p:nvGrpSpPr>
        <p:grpSpPr>
          <a:xfrm>
            <a:off x="7388999" y="1895472"/>
            <a:ext cx="1948070" cy="1706959"/>
            <a:chOff x="7096541" y="1895472"/>
            <a:chExt cx="1948070" cy="1706959"/>
          </a:xfrm>
        </p:grpSpPr>
        <p:sp>
          <p:nvSpPr>
            <p:cNvPr id="18" name="TextBox 17">
              <a:extLst>
                <a:ext uri="{FF2B5EF4-FFF2-40B4-BE49-F238E27FC236}">
                  <a16:creationId xmlns:a16="http://schemas.microsoft.com/office/drawing/2014/main" id="{63263A90-242F-45C1-A59B-7F35ECA3FE17}"/>
                </a:ext>
              </a:extLst>
            </p:cNvPr>
            <p:cNvSpPr txBox="1"/>
            <p:nvPr/>
          </p:nvSpPr>
          <p:spPr>
            <a:xfrm>
              <a:off x="7096541" y="3140766"/>
              <a:ext cx="1948070" cy="461665"/>
            </a:xfrm>
            <a:prstGeom prst="rect">
              <a:avLst/>
            </a:prstGeom>
            <a:noFill/>
          </p:spPr>
          <p:txBody>
            <a:bodyPr wrap="square" rtlCol="0">
              <a:spAutoFit/>
            </a:bodyPr>
            <a:lstStyle/>
            <a:p>
              <a:pPr algn="ctr"/>
              <a:r>
                <a:rPr lang="en-US" sz="1200" dirty="0">
                  <a:latin typeface="Segoe UI Semibold" panose="020B0702040204020203" pitchFamily="34" charset="0"/>
                  <a:cs typeface="Segoe UI Semibold" panose="020B0702040204020203" pitchFamily="34" charset="0"/>
                </a:rPr>
                <a:t>Dee Kumar</a:t>
              </a:r>
            </a:p>
            <a:p>
              <a:pPr algn="ctr"/>
              <a:r>
                <a:rPr lang="en-US" sz="1200" dirty="0">
                  <a:latin typeface="Segoe UI Semilight" panose="020B0402040204020203" pitchFamily="34" charset="0"/>
                  <a:cs typeface="Segoe UI Semilight" panose="020B0402040204020203" pitchFamily="34" charset="0"/>
                </a:rPr>
                <a:t>CSA/CSU/Illinois</a:t>
              </a:r>
            </a:p>
          </p:txBody>
        </p:sp>
        <p:pic>
          <p:nvPicPr>
            <p:cNvPr id="19" name="Picture 18">
              <a:extLst>
                <a:ext uri="{FF2B5EF4-FFF2-40B4-BE49-F238E27FC236}">
                  <a16:creationId xmlns:a16="http://schemas.microsoft.com/office/drawing/2014/main" id="{C53CD0CD-C556-4046-98A1-62F613B1361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415254" y="1895472"/>
              <a:ext cx="1245294" cy="1245294"/>
            </a:xfrm>
            <a:prstGeom prst="rect">
              <a:avLst/>
            </a:prstGeom>
          </p:spPr>
        </p:pic>
      </p:grpSp>
      <p:grpSp>
        <p:nvGrpSpPr>
          <p:cNvPr id="24" name="Group 23">
            <a:extLst>
              <a:ext uri="{FF2B5EF4-FFF2-40B4-BE49-F238E27FC236}">
                <a16:creationId xmlns:a16="http://schemas.microsoft.com/office/drawing/2014/main" id="{AE8E1560-4810-44CA-80AF-EA0684DA136B}"/>
              </a:ext>
            </a:extLst>
          </p:cNvPr>
          <p:cNvGrpSpPr/>
          <p:nvPr/>
        </p:nvGrpSpPr>
        <p:grpSpPr>
          <a:xfrm>
            <a:off x="9375913" y="1895472"/>
            <a:ext cx="1948070" cy="1706959"/>
            <a:chOff x="9031358" y="1895472"/>
            <a:chExt cx="1948070" cy="1706959"/>
          </a:xfrm>
        </p:grpSpPr>
        <p:sp>
          <p:nvSpPr>
            <p:cNvPr id="22" name="TextBox 21">
              <a:extLst>
                <a:ext uri="{FF2B5EF4-FFF2-40B4-BE49-F238E27FC236}">
                  <a16:creationId xmlns:a16="http://schemas.microsoft.com/office/drawing/2014/main" id="{6837D92E-87B7-4807-8DBE-FB83C9842C9C}"/>
                </a:ext>
              </a:extLst>
            </p:cNvPr>
            <p:cNvSpPr txBox="1"/>
            <p:nvPr/>
          </p:nvSpPr>
          <p:spPr>
            <a:xfrm>
              <a:off x="9031358" y="3140766"/>
              <a:ext cx="1948070" cy="461665"/>
            </a:xfrm>
            <a:prstGeom prst="rect">
              <a:avLst/>
            </a:prstGeom>
            <a:noFill/>
          </p:spPr>
          <p:txBody>
            <a:bodyPr wrap="square" rtlCol="0">
              <a:spAutoFit/>
            </a:bodyPr>
            <a:lstStyle/>
            <a:p>
              <a:pPr algn="ctr"/>
              <a:r>
                <a:rPr lang="en-US" sz="1200" dirty="0">
                  <a:latin typeface="Segoe UI Semibold" panose="020B0702040204020203" pitchFamily="34" charset="0"/>
                  <a:cs typeface="Segoe UI Semibold" panose="020B0702040204020203" pitchFamily="34" charset="0"/>
                </a:rPr>
                <a:t>Samson Leung</a:t>
              </a:r>
            </a:p>
            <a:p>
              <a:pPr algn="ctr"/>
              <a:r>
                <a:rPr lang="en-US" sz="1200" dirty="0">
                  <a:latin typeface="Segoe UI Semilight" panose="020B0402040204020203" pitchFamily="34" charset="0"/>
                  <a:cs typeface="Segoe UI Semilight" panose="020B0402040204020203" pitchFamily="34" charset="0"/>
                </a:rPr>
                <a:t>CSA/CSU/</a:t>
              </a:r>
              <a:r>
                <a:rPr lang="en-US" sz="1200" dirty="0" err="1">
                  <a:latin typeface="Segoe UI Semilight" panose="020B0402040204020203" pitchFamily="34" charset="0"/>
                  <a:cs typeface="Segoe UI Semilight" panose="020B0402040204020203" pitchFamily="34" charset="0"/>
                </a:rPr>
                <a:t>illinois</a:t>
              </a:r>
              <a:endParaRPr lang="en-US" sz="1200" dirty="0">
                <a:latin typeface="Segoe UI Semilight" panose="020B0402040204020203" pitchFamily="34" charset="0"/>
                <a:cs typeface="Segoe UI Semilight" panose="020B0402040204020203" pitchFamily="34" charset="0"/>
              </a:endParaRPr>
            </a:p>
          </p:txBody>
        </p:sp>
        <p:pic>
          <p:nvPicPr>
            <p:cNvPr id="23" name="Picture 22">
              <a:extLst>
                <a:ext uri="{FF2B5EF4-FFF2-40B4-BE49-F238E27FC236}">
                  <a16:creationId xmlns:a16="http://schemas.microsoft.com/office/drawing/2014/main" id="{C7B9F8B6-6C62-49F2-9576-1C3F0CE70A1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376576" y="1895472"/>
              <a:ext cx="1245294" cy="1245294"/>
            </a:xfrm>
            <a:prstGeom prst="rect">
              <a:avLst/>
            </a:prstGeom>
          </p:spPr>
        </p:pic>
      </p:grpSp>
      <p:grpSp>
        <p:nvGrpSpPr>
          <p:cNvPr id="28" name="Group 27">
            <a:extLst>
              <a:ext uri="{FF2B5EF4-FFF2-40B4-BE49-F238E27FC236}">
                <a16:creationId xmlns:a16="http://schemas.microsoft.com/office/drawing/2014/main" id="{29B90DB7-F305-4613-9A9D-F75763F00811}"/>
              </a:ext>
            </a:extLst>
          </p:cNvPr>
          <p:cNvGrpSpPr/>
          <p:nvPr/>
        </p:nvGrpSpPr>
        <p:grpSpPr>
          <a:xfrm>
            <a:off x="2004086" y="3769757"/>
            <a:ext cx="1948070" cy="1706959"/>
            <a:chOff x="1292087" y="1895472"/>
            <a:chExt cx="1948070" cy="1706959"/>
          </a:xfrm>
        </p:grpSpPr>
        <p:sp>
          <p:nvSpPr>
            <p:cNvPr id="26" name="TextBox 25">
              <a:extLst>
                <a:ext uri="{FF2B5EF4-FFF2-40B4-BE49-F238E27FC236}">
                  <a16:creationId xmlns:a16="http://schemas.microsoft.com/office/drawing/2014/main" id="{83041C70-8358-48DD-9C6F-2E93AE18EAF4}"/>
                </a:ext>
              </a:extLst>
            </p:cNvPr>
            <p:cNvSpPr txBox="1"/>
            <p:nvPr/>
          </p:nvSpPr>
          <p:spPr>
            <a:xfrm>
              <a:off x="1292087" y="3140766"/>
              <a:ext cx="1948070" cy="461665"/>
            </a:xfrm>
            <a:prstGeom prst="rect">
              <a:avLst/>
            </a:prstGeom>
            <a:noFill/>
          </p:spPr>
          <p:txBody>
            <a:bodyPr wrap="square" rtlCol="0">
              <a:spAutoFit/>
            </a:bodyPr>
            <a:lstStyle/>
            <a:p>
              <a:pPr algn="ctr"/>
              <a:r>
                <a:rPr lang="en-US" sz="1200" dirty="0">
                  <a:latin typeface="Segoe UI Semibold" panose="020B0702040204020203" pitchFamily="34" charset="0"/>
                  <a:cs typeface="Segoe UI Semibold" panose="020B0702040204020203" pitchFamily="34" charset="0"/>
                </a:rPr>
                <a:t>Steve Thompson</a:t>
              </a:r>
            </a:p>
            <a:p>
              <a:pPr algn="ctr"/>
              <a:r>
                <a:rPr lang="en-US" sz="1200" dirty="0">
                  <a:latin typeface="Segoe UI Semilight" panose="020B0402040204020203" pitchFamily="34" charset="0"/>
                  <a:cs typeface="Segoe UI Semilight" panose="020B0402040204020203" pitchFamily="34" charset="0"/>
                </a:rPr>
                <a:t>CSA/CSU/Illinois</a:t>
              </a:r>
            </a:p>
          </p:txBody>
        </p:sp>
        <p:pic>
          <p:nvPicPr>
            <p:cNvPr id="27" name="Picture 26">
              <a:extLst>
                <a:ext uri="{FF2B5EF4-FFF2-40B4-BE49-F238E27FC236}">
                  <a16:creationId xmlns:a16="http://schemas.microsoft.com/office/drawing/2014/main" id="{B695BEA4-BEBB-4D65-9081-E6DF9827D72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716819" y="1895472"/>
              <a:ext cx="1245294" cy="1245294"/>
            </a:xfrm>
            <a:prstGeom prst="rect">
              <a:avLst/>
            </a:prstGeom>
          </p:spPr>
        </p:pic>
      </p:grpSp>
    </p:spTree>
    <p:extLst>
      <p:ext uri="{BB962C8B-B14F-4D97-AF65-F5344CB8AC3E}">
        <p14:creationId xmlns:p14="http://schemas.microsoft.com/office/powerpoint/2010/main" val="40888497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047A-333D-4E98-B78D-33A6B5AE6765}"/>
              </a:ext>
            </a:extLst>
          </p:cNvPr>
          <p:cNvSpPr>
            <a:spLocks noGrp="1"/>
          </p:cNvSpPr>
          <p:nvPr>
            <p:ph type="title"/>
          </p:nvPr>
        </p:nvSpPr>
        <p:spPr>
          <a:xfrm>
            <a:off x="588263" y="457200"/>
            <a:ext cx="11018520" cy="553998"/>
          </a:xfrm>
        </p:spPr>
        <p:txBody>
          <a:bodyPr wrap="square" anchor="t">
            <a:noAutofit/>
          </a:bodyPr>
          <a:lstStyle/>
          <a:p>
            <a:r>
              <a:rPr lang="en-US" sz="4800" dirty="0"/>
              <a:t>Describe How The Team Formed</a:t>
            </a:r>
          </a:p>
        </p:txBody>
      </p:sp>
      <p:graphicFrame>
        <p:nvGraphicFramePr>
          <p:cNvPr id="6" name="Content Placeholder 2">
            <a:extLst>
              <a:ext uri="{FF2B5EF4-FFF2-40B4-BE49-F238E27FC236}">
                <a16:creationId xmlns:a16="http://schemas.microsoft.com/office/drawing/2014/main" id="{4F1EB622-6B38-41DF-9098-DCC4B0E220BA}"/>
              </a:ext>
            </a:extLst>
          </p:cNvPr>
          <p:cNvGraphicFramePr>
            <a:graphicFrameLocks/>
          </p:cNvGraphicFramePr>
          <p:nvPr>
            <p:extLst>
              <p:ext uri="{D42A27DB-BD31-4B8C-83A1-F6EECF244321}">
                <p14:modId xmlns:p14="http://schemas.microsoft.com/office/powerpoint/2010/main" val="1921044592"/>
              </p:ext>
            </p:extLst>
          </p:nvPr>
        </p:nvGraphicFramePr>
        <p:xfrm>
          <a:off x="1143000" y="2097157"/>
          <a:ext cx="10058400" cy="3965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23634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092D-CA68-455B-9934-8DA1642AEEC5}"/>
              </a:ext>
            </a:extLst>
          </p:cNvPr>
          <p:cNvSpPr>
            <a:spLocks noGrp="1"/>
          </p:cNvSpPr>
          <p:nvPr>
            <p:ph type="title"/>
          </p:nvPr>
        </p:nvSpPr>
        <p:spPr>
          <a:xfrm>
            <a:off x="6824872" y="4640564"/>
            <a:ext cx="5536094" cy="738664"/>
          </a:xfrm>
        </p:spPr>
        <p:txBody>
          <a:bodyPr/>
          <a:lstStyle/>
          <a:p>
            <a:r>
              <a:rPr lang="en-US" sz="4800" dirty="0"/>
              <a:t>Let’s Talk Passion</a:t>
            </a:r>
          </a:p>
        </p:txBody>
      </p:sp>
      <p:sp>
        <p:nvSpPr>
          <p:cNvPr id="3" name="Text Placeholder 2">
            <a:extLst>
              <a:ext uri="{FF2B5EF4-FFF2-40B4-BE49-F238E27FC236}">
                <a16:creationId xmlns:a16="http://schemas.microsoft.com/office/drawing/2014/main" id="{602E53A2-2939-44D5-9189-5479FC2DC900}"/>
              </a:ext>
            </a:extLst>
          </p:cNvPr>
          <p:cNvSpPr>
            <a:spLocks noGrp="1"/>
          </p:cNvSpPr>
          <p:nvPr>
            <p:ph type="body" sz="quarter" idx="12"/>
          </p:nvPr>
        </p:nvSpPr>
        <p:spPr>
          <a:xfrm>
            <a:off x="559906" y="1361661"/>
            <a:ext cx="5373755" cy="4859792"/>
          </a:xfrm>
        </p:spPr>
        <p:txBody>
          <a:bodyPr/>
          <a:lstStyle/>
          <a:p>
            <a:pPr marL="228600" marR="0" lvl="0" indent="-228600" algn="l" defTabSz="914400" rtl="0" eaLnBrk="1" fontAlgn="auto" latinLnBrk="0" hangingPunct="1">
              <a:lnSpc>
                <a:spcPct val="120000"/>
              </a:lnSpc>
              <a:spcBef>
                <a:spcPts val="1000"/>
              </a:spcBef>
              <a:spcAft>
                <a:spcPts val="0"/>
              </a:spcAft>
              <a:buClrTx/>
              <a:buSzPct val="125000"/>
              <a:buFont typeface="Wingdings" panose="05000000000000000000" pitchFamily="2" charset="2"/>
              <a:buChar char="§"/>
              <a:tabLst/>
              <a:defRPr/>
            </a:pPr>
            <a:r>
              <a:rPr kumimoji="0" lang="en-US" sz="14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Following in the footsteps of the heroes of COVID-19, our first responders, my team was motivated to help create a safe work environment for our colleagues and other businesses to return to - even if we are all working from home.</a:t>
            </a:r>
          </a:p>
          <a:p>
            <a:pPr marL="228600" marR="0" lvl="0" indent="-228600" algn="l" defTabSz="914400" rtl="0" eaLnBrk="1" fontAlgn="auto" latinLnBrk="0" hangingPunct="1">
              <a:lnSpc>
                <a:spcPct val="120000"/>
              </a:lnSpc>
              <a:spcBef>
                <a:spcPts val="1000"/>
              </a:spcBef>
              <a:spcAft>
                <a:spcPts val="0"/>
              </a:spcAft>
              <a:buClrTx/>
              <a:buSzPct val="125000"/>
              <a:buFont typeface="Wingdings" panose="05000000000000000000" pitchFamily="2" charset="2"/>
              <a:buChar char="§"/>
              <a:tabLst/>
              <a:defRPr/>
            </a:pPr>
            <a:r>
              <a:rPr kumimoji="0" lang="en-US" sz="14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Our team is motivated by the efforts Microsoft and other companies are taking worldwide to safely reopen so we may meet and work together again in a new normal.</a:t>
            </a:r>
          </a:p>
          <a:p>
            <a:pPr marL="228600" marR="0" lvl="0" indent="-228600" algn="l" defTabSz="914400" rtl="0" eaLnBrk="1" fontAlgn="auto" latinLnBrk="0" hangingPunct="1">
              <a:lnSpc>
                <a:spcPct val="120000"/>
              </a:lnSpc>
              <a:spcBef>
                <a:spcPts val="1000"/>
              </a:spcBef>
              <a:spcAft>
                <a:spcPts val="0"/>
              </a:spcAft>
              <a:buClrTx/>
              <a:buSzPct val="125000"/>
              <a:buFont typeface="Wingdings" panose="05000000000000000000" pitchFamily="2" charset="2"/>
              <a:buChar char="§"/>
              <a:tabLst/>
              <a:defRPr/>
            </a:pPr>
            <a:r>
              <a:rPr kumimoji="0" lang="en-US" sz="14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Our team misses seeing each other and working together at the office. Furthermore, we may live with those that are immuno-compromised, our children, and the elderly. To finally meet again, while keeping family and loved ones safe, has been our drive to come together and create a solution that brings us closer to that goal.</a:t>
            </a:r>
          </a:p>
          <a:p>
            <a:pPr marL="228600" marR="0" lvl="0" indent="-228600" algn="l" defTabSz="914400" rtl="0" eaLnBrk="1" fontAlgn="auto" latinLnBrk="0" hangingPunct="1">
              <a:lnSpc>
                <a:spcPct val="120000"/>
              </a:lnSpc>
              <a:spcBef>
                <a:spcPts val="1000"/>
              </a:spcBef>
              <a:spcAft>
                <a:spcPts val="0"/>
              </a:spcAft>
              <a:buClrTx/>
              <a:buSzPct val="125000"/>
              <a:buFont typeface="Wingdings" panose="05000000000000000000" pitchFamily="2" charset="2"/>
              <a:buChar char="§"/>
              <a:tabLst/>
              <a:defRPr/>
            </a:pPr>
            <a:r>
              <a:rPr kumimoji="0" lang="en-US" sz="14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Even though we are not together physically, we are together mentally, emotionally, and intellectually in these extraordinary times - so that we may once again, meet again.</a:t>
            </a:r>
          </a:p>
          <a:p>
            <a:endParaRPr lang="en-US" dirty="0"/>
          </a:p>
        </p:txBody>
      </p:sp>
    </p:spTree>
    <p:extLst>
      <p:ext uri="{BB962C8B-B14F-4D97-AF65-F5344CB8AC3E}">
        <p14:creationId xmlns:p14="http://schemas.microsoft.com/office/powerpoint/2010/main" val="76430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ck Template">
  <a:themeElements>
    <a:clrScheme name="Hackathon2020 1">
      <a:dk1>
        <a:srgbClr val="000000"/>
      </a:dk1>
      <a:lt1>
        <a:srgbClr val="FFFFFF"/>
      </a:lt1>
      <a:dk2>
        <a:srgbClr val="243A5E"/>
      </a:dk2>
      <a:lt2>
        <a:srgbClr val="E6E6E6"/>
      </a:lt2>
      <a:accent1>
        <a:srgbClr val="D83B00"/>
      </a:accent1>
      <a:accent2>
        <a:srgbClr val="FFB900"/>
      </a:accent2>
      <a:accent3>
        <a:srgbClr val="0078D3"/>
      </a:accent3>
      <a:accent4>
        <a:srgbClr val="50E6FF"/>
      </a:accent4>
      <a:accent5>
        <a:srgbClr val="E4E6E7"/>
      </a:accent5>
      <a:accent6>
        <a:srgbClr val="FFFFFF"/>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793b53e5-497a-4673-84e6-5bc609ecca5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0A7936E72862E4CAED2C96F7ADD5D14" ma:contentTypeVersion="16" ma:contentTypeDescription="Create a new document." ma:contentTypeScope="" ma:versionID="dbb1fad9d304af1fb7a844cf99bf695e">
  <xsd:schema xmlns:xsd="http://www.w3.org/2001/XMLSchema" xmlns:xs="http://www.w3.org/2001/XMLSchema" xmlns:p="http://schemas.microsoft.com/office/2006/metadata/properties" xmlns:ns1="http://schemas.microsoft.com/sharepoint/v3" xmlns:ns2="6a72bcc4-a853-4222-92b9-4084c3358c08" xmlns:ns3="793b53e5-497a-4673-84e6-5bc609ecca57" targetNamespace="http://schemas.microsoft.com/office/2006/metadata/properties" ma:root="true" ma:fieldsID="18ab02cd36b1587531c278ce7b6b033a" ns1:_="" ns2:_="" ns3:_="">
    <xsd:import namespace="http://schemas.microsoft.com/sharepoint/v3"/>
    <xsd:import namespace="6a72bcc4-a853-4222-92b9-4084c3358c08"/>
    <xsd:import namespace="793b53e5-497a-4673-84e6-5bc609ecca5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Locatio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72bcc4-a853-4222-92b9-4084c3358c0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93b53e5-497a-4673-84e6-5bc609ecca5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C855CB-D035-489C-A277-63D33D4A9540}">
  <ds:schemaRefs>
    <ds:schemaRef ds:uri="http://purl.org/dc/elements/1.1/"/>
    <ds:schemaRef ds:uri="http://www.w3.org/XML/1998/namespace"/>
    <ds:schemaRef ds:uri="6a72bcc4-a853-4222-92b9-4084c3358c08"/>
    <ds:schemaRef ds:uri="http://schemas.microsoft.com/sharepoint/v3"/>
    <ds:schemaRef ds:uri="http://schemas.microsoft.com/office/infopath/2007/PartnerControls"/>
    <ds:schemaRef ds:uri="http://purl.org/dc/dcmitype/"/>
    <ds:schemaRef ds:uri="http://schemas.microsoft.com/office/2006/metadata/properties"/>
    <ds:schemaRef ds:uri="http://schemas.microsoft.com/office/2006/documentManagement/types"/>
    <ds:schemaRef ds:uri="http://schemas.openxmlformats.org/package/2006/metadata/core-properties"/>
    <ds:schemaRef ds:uri="793b53e5-497a-4673-84e6-5bc609ecca57"/>
    <ds:schemaRef ds:uri="http://purl.org/dc/terms/"/>
  </ds:schemaRefs>
</ds:datastoreItem>
</file>

<file path=customXml/itemProps2.xml><?xml version="1.0" encoding="utf-8"?>
<ds:datastoreItem xmlns:ds="http://schemas.openxmlformats.org/officeDocument/2006/customXml" ds:itemID="{13F1C49B-83D6-4D9A-86C1-B4EA36FE90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a72bcc4-a853-4222-92b9-4084c3358c08"/>
    <ds:schemaRef ds:uri="793b53e5-497a-4673-84e6-5bc609ecca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AF1AE5-BDD1-4EE6-A9EC-746704C13E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81</TotalTime>
  <Words>383</Words>
  <Application>Microsoft Office PowerPoint</Application>
  <PresentationFormat>Widescreen</PresentationFormat>
  <Paragraphs>41</Paragraphs>
  <Slides>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Calibri</vt:lpstr>
      <vt:lpstr>Consolas</vt:lpstr>
      <vt:lpstr>Segoe UI</vt:lpstr>
      <vt:lpstr>Segoe UI Light</vt:lpstr>
      <vt:lpstr>Segoe UI Semibold</vt:lpstr>
      <vt:lpstr>Segoe UI Semilight</vt:lpstr>
      <vt:lpstr>Tw Cen MT</vt:lpstr>
      <vt:lpstr>Wingdings</vt:lpstr>
      <vt:lpstr>Black Template</vt:lpstr>
      <vt:lpstr>TEAM STORY</vt:lpstr>
      <vt:lpstr>Instructions for creating a Team Story</vt:lpstr>
      <vt:lpstr>Introduce Your Dream Team</vt:lpstr>
      <vt:lpstr>Describe How The Team Formed</vt:lpstr>
      <vt:lpstr>Let’s Talk Passion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STORY</dc:title>
  <dc:creator>Auric Kaur (Simplicity Consulting Inc)</dc:creator>
  <cp:lastModifiedBy>Balamurugan Balakreshnan</cp:lastModifiedBy>
  <cp:revision>33</cp:revision>
  <dcterms:created xsi:type="dcterms:W3CDTF">2020-05-30T01:41:05Z</dcterms:created>
  <dcterms:modified xsi:type="dcterms:W3CDTF">2020-07-29T21:01:37Z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2020-06-12T15:22:02Z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fbd42ce3-4abb-47a8-a43a-04e01547dd8d</vt:lpwstr>
  </property>
  <property fmtid="{D5CDD505-2E9C-101B-9397-08002B2CF9AE}" pid="8" name="MSIP_Label_f42aa342-8706-4288-bd11-ebb85995028c_ContentBits">
    <vt:lpwstr>0</vt:lpwstr>
  </property>
</Properties>
</file>