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A4E35-3765-40DA-94C3-02686EE1394B}" v="15" dt="2021-12-16T17:14:44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346A4E35-3765-40DA-94C3-02686EE1394B}"/>
    <pc:docChg chg="custSel addSld modSld">
      <pc:chgData name="Balamurugan Balakreshnan" userId="35e9483b-bf32-4d17-a07b-837bc83be0f5" providerId="ADAL" clId="{346A4E35-3765-40DA-94C3-02686EE1394B}" dt="2021-12-16T17:17:22.349" v="552" actId="26606"/>
      <pc:docMkLst>
        <pc:docMk/>
      </pc:docMkLst>
      <pc:sldChg chg="addSp modSp mod setBg addAnim setClrOvrMap">
        <pc:chgData name="Balamurugan Balakreshnan" userId="35e9483b-bf32-4d17-a07b-837bc83be0f5" providerId="ADAL" clId="{346A4E35-3765-40DA-94C3-02686EE1394B}" dt="2021-12-16T17:15:47.094" v="522"/>
        <pc:sldMkLst>
          <pc:docMk/>
          <pc:sldMk cId="1380931174" sldId="256"/>
        </pc:sldMkLst>
        <pc:spChg chg="mod">
          <ac:chgData name="Balamurugan Balakreshnan" userId="35e9483b-bf32-4d17-a07b-837bc83be0f5" providerId="ADAL" clId="{346A4E35-3765-40DA-94C3-02686EE1394B}" dt="2021-12-16T17:15:47.076" v="520" actId="26606"/>
          <ac:spMkLst>
            <pc:docMk/>
            <pc:sldMk cId="1380931174" sldId="256"/>
            <ac:spMk id="2" creationId="{6129D1C3-2BDB-49A1-B949-BA8A0AF5682D}"/>
          </ac:spMkLst>
        </pc:spChg>
        <pc:spChg chg="mod">
          <ac:chgData name="Balamurugan Balakreshnan" userId="35e9483b-bf32-4d17-a07b-837bc83be0f5" providerId="ADAL" clId="{346A4E35-3765-40DA-94C3-02686EE1394B}" dt="2021-12-16T17:15:47.076" v="520" actId="26606"/>
          <ac:spMkLst>
            <pc:docMk/>
            <pc:sldMk cId="1380931174" sldId="256"/>
            <ac:spMk id="3" creationId="{98ED1A7E-6D45-4992-822F-138909B931BA}"/>
          </ac:spMkLst>
        </pc:spChg>
        <pc:spChg chg="add">
          <ac:chgData name="Balamurugan Balakreshnan" userId="35e9483b-bf32-4d17-a07b-837bc83be0f5" providerId="ADAL" clId="{346A4E35-3765-40DA-94C3-02686EE1394B}" dt="2021-12-16T17:15:47.076" v="520" actId="26606"/>
          <ac:spMkLst>
            <pc:docMk/>
            <pc:sldMk cId="1380931174" sldId="256"/>
            <ac:spMk id="9" creationId="{71B2258F-86CA-4D4D-8270-BC05FCDEBFB3}"/>
          </ac:spMkLst>
        </pc:spChg>
        <pc:picChg chg="add">
          <ac:chgData name="Balamurugan Balakreshnan" userId="35e9483b-bf32-4d17-a07b-837bc83be0f5" providerId="ADAL" clId="{346A4E35-3765-40DA-94C3-02686EE1394B}" dt="2021-12-16T17:15:47.076" v="520" actId="26606"/>
          <ac:picMkLst>
            <pc:docMk/>
            <pc:sldMk cId="1380931174" sldId="256"/>
            <ac:picMk id="5" creationId="{8D1D356A-2BD6-4B9A-8FD4-7A135B2CE9ED}"/>
          </ac:picMkLst>
        </pc:picChg>
      </pc:sldChg>
      <pc:sldChg chg="addSp modSp mod setBg setClrOvrMap">
        <pc:chgData name="Balamurugan Balakreshnan" userId="35e9483b-bf32-4d17-a07b-837bc83be0f5" providerId="ADAL" clId="{346A4E35-3765-40DA-94C3-02686EE1394B}" dt="2021-12-16T17:15:57.318" v="523" actId="26606"/>
        <pc:sldMkLst>
          <pc:docMk/>
          <pc:sldMk cId="1630405624" sldId="257"/>
        </pc:sldMkLst>
        <pc:spChg chg="mod">
          <ac:chgData name="Balamurugan Balakreshnan" userId="35e9483b-bf32-4d17-a07b-837bc83be0f5" providerId="ADAL" clId="{346A4E35-3765-40DA-94C3-02686EE1394B}" dt="2021-12-16T17:15:57.318" v="523" actId="26606"/>
          <ac:spMkLst>
            <pc:docMk/>
            <pc:sldMk cId="1630405624" sldId="257"/>
            <ac:spMk id="2" creationId="{D66A4613-BA97-4D87-BC89-DE40BBA25741}"/>
          </ac:spMkLst>
        </pc:spChg>
        <pc:spChg chg="mod">
          <ac:chgData name="Balamurugan Balakreshnan" userId="35e9483b-bf32-4d17-a07b-837bc83be0f5" providerId="ADAL" clId="{346A4E35-3765-40DA-94C3-02686EE1394B}" dt="2021-12-16T17:15:57.318" v="523" actId="26606"/>
          <ac:spMkLst>
            <pc:docMk/>
            <pc:sldMk cId="1630405624" sldId="257"/>
            <ac:spMk id="3" creationId="{8BF0FA0D-2F1A-4BEE-9201-7DA3E5784295}"/>
          </ac:spMkLst>
        </pc:spChg>
        <pc:spChg chg="add">
          <ac:chgData name="Balamurugan Balakreshnan" userId="35e9483b-bf32-4d17-a07b-837bc83be0f5" providerId="ADAL" clId="{346A4E35-3765-40DA-94C3-02686EE1394B}" dt="2021-12-16T17:15:57.318" v="523" actId="26606"/>
          <ac:spMkLst>
            <pc:docMk/>
            <pc:sldMk cId="1630405624" sldId="257"/>
            <ac:spMk id="9" creationId="{C5E6CFF1-2F42-4E10-9A97-F116F46F53FE}"/>
          </ac:spMkLst>
        </pc:spChg>
        <pc:picChg chg="add">
          <ac:chgData name="Balamurugan Balakreshnan" userId="35e9483b-bf32-4d17-a07b-837bc83be0f5" providerId="ADAL" clId="{346A4E35-3765-40DA-94C3-02686EE1394B}" dt="2021-12-16T17:15:57.318" v="523" actId="26606"/>
          <ac:picMkLst>
            <pc:docMk/>
            <pc:sldMk cId="1630405624" sldId="257"/>
            <ac:picMk id="5" creationId="{DB2DEA9C-DF85-4CA1-A44F-394DC77D6913}"/>
          </ac:picMkLst>
        </pc:picChg>
        <pc:cxnChg chg="add">
          <ac:chgData name="Balamurugan Balakreshnan" userId="35e9483b-bf32-4d17-a07b-837bc83be0f5" providerId="ADAL" clId="{346A4E35-3765-40DA-94C3-02686EE1394B}" dt="2021-12-16T17:15:57.318" v="523" actId="26606"/>
          <ac:cxnSpMkLst>
            <pc:docMk/>
            <pc:sldMk cId="1630405624" sldId="257"/>
            <ac:cxnSpMk id="11" creationId="{67182200-4859-4C8D-BCBB-55B245C28BA3}"/>
          </ac:cxnSpMkLst>
        </pc:cxnChg>
      </pc:sldChg>
      <pc:sldChg chg="addSp modSp new mod setBg setClrOvrMap">
        <pc:chgData name="Balamurugan Balakreshnan" userId="35e9483b-bf32-4d17-a07b-837bc83be0f5" providerId="ADAL" clId="{346A4E35-3765-40DA-94C3-02686EE1394B}" dt="2021-12-16T17:16:06.217" v="524" actId="26606"/>
        <pc:sldMkLst>
          <pc:docMk/>
          <pc:sldMk cId="636378370" sldId="258"/>
        </pc:sldMkLst>
        <pc:spChg chg="mod">
          <ac:chgData name="Balamurugan Balakreshnan" userId="35e9483b-bf32-4d17-a07b-837bc83be0f5" providerId="ADAL" clId="{346A4E35-3765-40DA-94C3-02686EE1394B}" dt="2021-12-16T17:16:06.217" v="524" actId="26606"/>
          <ac:spMkLst>
            <pc:docMk/>
            <pc:sldMk cId="636378370" sldId="258"/>
            <ac:spMk id="2" creationId="{F25E7FD5-A103-443D-8AD3-9C1EEF80B940}"/>
          </ac:spMkLst>
        </pc:spChg>
        <pc:spChg chg="mod">
          <ac:chgData name="Balamurugan Balakreshnan" userId="35e9483b-bf32-4d17-a07b-837bc83be0f5" providerId="ADAL" clId="{346A4E35-3765-40DA-94C3-02686EE1394B}" dt="2021-12-16T17:16:06.217" v="524" actId="26606"/>
          <ac:spMkLst>
            <pc:docMk/>
            <pc:sldMk cId="636378370" sldId="258"/>
            <ac:spMk id="3" creationId="{007A6C02-9B11-424D-9FC1-6772A9263486}"/>
          </ac:spMkLst>
        </pc:spChg>
        <pc:spChg chg="add">
          <ac:chgData name="Balamurugan Balakreshnan" userId="35e9483b-bf32-4d17-a07b-837bc83be0f5" providerId="ADAL" clId="{346A4E35-3765-40DA-94C3-02686EE1394B}" dt="2021-12-16T17:16:06.217" v="524" actId="26606"/>
          <ac:spMkLst>
            <pc:docMk/>
            <pc:sldMk cId="636378370" sldId="258"/>
            <ac:spMk id="8" creationId="{AD72D4D1-076F-49D3-9889-EFC4F6D7CA66}"/>
          </ac:spMkLst>
        </pc:spChg>
        <pc:cxnChg chg="add">
          <ac:chgData name="Balamurugan Balakreshnan" userId="35e9483b-bf32-4d17-a07b-837bc83be0f5" providerId="ADAL" clId="{346A4E35-3765-40DA-94C3-02686EE1394B}" dt="2021-12-16T17:16:06.217" v="524" actId="26606"/>
          <ac:cxnSpMkLst>
            <pc:docMk/>
            <pc:sldMk cId="636378370" sldId="258"/>
            <ac:cxnSpMk id="10" creationId="{2D72A2C9-F3CA-4216-8BAD-FA4C970C3C4E}"/>
          </ac:cxnSpMkLst>
        </pc:cxnChg>
      </pc:sldChg>
      <pc:sldChg chg="addSp delSp modSp new mod setBg">
        <pc:chgData name="Balamurugan Balakreshnan" userId="35e9483b-bf32-4d17-a07b-837bc83be0f5" providerId="ADAL" clId="{346A4E35-3765-40DA-94C3-02686EE1394B}" dt="2021-12-16T17:16:12.521" v="525" actId="26606"/>
        <pc:sldMkLst>
          <pc:docMk/>
          <pc:sldMk cId="104258550" sldId="259"/>
        </pc:sldMkLst>
        <pc:spChg chg="mod">
          <ac:chgData name="Balamurugan Balakreshnan" userId="35e9483b-bf32-4d17-a07b-837bc83be0f5" providerId="ADAL" clId="{346A4E35-3765-40DA-94C3-02686EE1394B}" dt="2021-12-16T17:16:12.521" v="525" actId="26606"/>
          <ac:spMkLst>
            <pc:docMk/>
            <pc:sldMk cId="104258550" sldId="259"/>
            <ac:spMk id="2" creationId="{427AC0B6-6F38-469F-BED9-994F8B09A447}"/>
          </ac:spMkLst>
        </pc:spChg>
        <pc:spChg chg="del">
          <ac:chgData name="Balamurugan Balakreshnan" userId="35e9483b-bf32-4d17-a07b-837bc83be0f5" providerId="ADAL" clId="{346A4E35-3765-40DA-94C3-02686EE1394B}" dt="2021-12-16T16:46:35.102" v="102" actId="478"/>
          <ac:spMkLst>
            <pc:docMk/>
            <pc:sldMk cId="104258550" sldId="259"/>
            <ac:spMk id="3" creationId="{728E086A-95AC-4500-AE14-B3F5B4100210}"/>
          </ac:spMkLst>
        </pc:spChg>
        <pc:spChg chg="add">
          <ac:chgData name="Balamurugan Balakreshnan" userId="35e9483b-bf32-4d17-a07b-837bc83be0f5" providerId="ADAL" clId="{346A4E35-3765-40DA-94C3-02686EE1394B}" dt="2021-12-16T17:16:12.521" v="525" actId="26606"/>
          <ac:spMkLst>
            <pc:docMk/>
            <pc:sldMk cId="104258550" sldId="259"/>
            <ac:spMk id="10" creationId="{6753252F-4873-4F63-801D-CC719279A7D5}"/>
          </ac:spMkLst>
        </pc:spChg>
        <pc:spChg chg="add">
          <ac:chgData name="Balamurugan Balakreshnan" userId="35e9483b-bf32-4d17-a07b-837bc83be0f5" providerId="ADAL" clId="{346A4E35-3765-40DA-94C3-02686EE1394B}" dt="2021-12-16T17:16:12.521" v="525" actId="26606"/>
          <ac:spMkLst>
            <pc:docMk/>
            <pc:sldMk cId="104258550" sldId="259"/>
            <ac:spMk id="12" creationId="{047C8CCB-F95D-4249-92DD-651249D3535A}"/>
          </ac:spMkLst>
        </pc:spChg>
        <pc:picChg chg="add mod">
          <ac:chgData name="Balamurugan Balakreshnan" userId="35e9483b-bf32-4d17-a07b-837bc83be0f5" providerId="ADAL" clId="{346A4E35-3765-40DA-94C3-02686EE1394B}" dt="2021-12-16T17:16:12.521" v="525" actId="26606"/>
          <ac:picMkLst>
            <pc:docMk/>
            <pc:sldMk cId="104258550" sldId="259"/>
            <ac:picMk id="5" creationId="{90AC1371-719B-47A7-AC9C-F492B26090A2}"/>
          </ac:picMkLst>
        </pc:picChg>
      </pc:sldChg>
      <pc:sldChg chg="addSp delSp modSp new mod setBg setClrOvrMap">
        <pc:chgData name="Balamurugan Balakreshnan" userId="35e9483b-bf32-4d17-a07b-837bc83be0f5" providerId="ADAL" clId="{346A4E35-3765-40DA-94C3-02686EE1394B}" dt="2021-12-16T17:17:12.493" v="551" actId="26606"/>
        <pc:sldMkLst>
          <pc:docMk/>
          <pc:sldMk cId="3644538995" sldId="260"/>
        </pc:sldMkLst>
        <pc:spChg chg="mod">
          <ac:chgData name="Balamurugan Balakreshnan" userId="35e9483b-bf32-4d17-a07b-837bc83be0f5" providerId="ADAL" clId="{346A4E35-3765-40DA-94C3-02686EE1394B}" dt="2021-12-16T17:17:12.493" v="551" actId="26606"/>
          <ac:spMkLst>
            <pc:docMk/>
            <pc:sldMk cId="3644538995" sldId="260"/>
            <ac:spMk id="2" creationId="{2931B153-AB8E-4AA9-942B-ABBC3DBA37E0}"/>
          </ac:spMkLst>
        </pc:spChg>
        <pc:spChg chg="del mod">
          <ac:chgData name="Balamurugan Balakreshnan" userId="35e9483b-bf32-4d17-a07b-837bc83be0f5" providerId="ADAL" clId="{346A4E35-3765-40DA-94C3-02686EE1394B}" dt="2021-12-16T17:17:12.493" v="551" actId="26606"/>
          <ac:spMkLst>
            <pc:docMk/>
            <pc:sldMk cId="3644538995" sldId="260"/>
            <ac:spMk id="3" creationId="{9AEA2B8B-D58C-48AF-A2CF-85F66D62D0DE}"/>
          </ac:spMkLst>
        </pc:spChg>
        <pc:spChg chg="add del">
          <ac:chgData name="Balamurugan Balakreshnan" userId="35e9483b-bf32-4d17-a07b-837bc83be0f5" providerId="ADAL" clId="{346A4E35-3765-40DA-94C3-02686EE1394B}" dt="2021-12-16T17:17:12.493" v="551" actId="26606"/>
          <ac:spMkLst>
            <pc:docMk/>
            <pc:sldMk cId="3644538995" sldId="260"/>
            <ac:spMk id="8" creationId="{AD72D4D1-076F-49D3-9889-EFC4F6D7CA66}"/>
          </ac:spMkLst>
        </pc:spChg>
        <pc:spChg chg="add">
          <ac:chgData name="Balamurugan Balakreshnan" userId="35e9483b-bf32-4d17-a07b-837bc83be0f5" providerId="ADAL" clId="{346A4E35-3765-40DA-94C3-02686EE1394B}" dt="2021-12-16T17:17:12.493" v="551" actId="26606"/>
          <ac:spMkLst>
            <pc:docMk/>
            <pc:sldMk cId="3644538995" sldId="260"/>
            <ac:spMk id="17" creationId="{C5E6CFF1-2F42-4E10-9A97-F116F46F53FE}"/>
          </ac:spMkLst>
        </pc:spChg>
        <pc:graphicFrameChg chg="add">
          <ac:chgData name="Balamurugan Balakreshnan" userId="35e9483b-bf32-4d17-a07b-837bc83be0f5" providerId="ADAL" clId="{346A4E35-3765-40DA-94C3-02686EE1394B}" dt="2021-12-16T17:17:12.493" v="551" actId="26606"/>
          <ac:graphicFrameMkLst>
            <pc:docMk/>
            <pc:sldMk cId="3644538995" sldId="260"/>
            <ac:graphicFrameMk id="12" creationId="{8E81AB55-58BF-40DD-91BE-3FEBC54D9773}"/>
          </ac:graphicFrameMkLst>
        </pc:graphicFrameChg>
        <pc:picChg chg="add">
          <ac:chgData name="Balamurugan Balakreshnan" userId="35e9483b-bf32-4d17-a07b-837bc83be0f5" providerId="ADAL" clId="{346A4E35-3765-40DA-94C3-02686EE1394B}" dt="2021-12-16T17:17:12.493" v="551" actId="26606"/>
          <ac:picMkLst>
            <pc:docMk/>
            <pc:sldMk cId="3644538995" sldId="260"/>
            <ac:picMk id="13" creationId="{F95DE819-441E-4312-916B-70F70A29CA0D}"/>
          </ac:picMkLst>
        </pc:picChg>
        <pc:cxnChg chg="add del">
          <ac:chgData name="Balamurugan Balakreshnan" userId="35e9483b-bf32-4d17-a07b-837bc83be0f5" providerId="ADAL" clId="{346A4E35-3765-40DA-94C3-02686EE1394B}" dt="2021-12-16T17:17:12.493" v="551" actId="26606"/>
          <ac:cxnSpMkLst>
            <pc:docMk/>
            <pc:sldMk cId="3644538995" sldId="260"/>
            <ac:cxnSpMk id="10" creationId="{2D72A2C9-F3CA-4216-8BAD-FA4C970C3C4E}"/>
          </ac:cxnSpMkLst>
        </pc:cxnChg>
        <pc:cxnChg chg="add">
          <ac:chgData name="Balamurugan Balakreshnan" userId="35e9483b-bf32-4d17-a07b-837bc83be0f5" providerId="ADAL" clId="{346A4E35-3765-40DA-94C3-02686EE1394B}" dt="2021-12-16T17:17:12.493" v="551" actId="26606"/>
          <ac:cxnSpMkLst>
            <pc:docMk/>
            <pc:sldMk cId="3644538995" sldId="260"/>
            <ac:cxnSpMk id="19" creationId="{67182200-4859-4C8D-BCBB-55B245C28BA3}"/>
          </ac:cxnSpMkLst>
        </pc:cxnChg>
      </pc:sldChg>
      <pc:sldChg chg="addSp delSp modSp new mod setBg setClrOvrMap">
        <pc:chgData name="Balamurugan Balakreshnan" userId="35e9483b-bf32-4d17-a07b-837bc83be0f5" providerId="ADAL" clId="{346A4E35-3765-40DA-94C3-02686EE1394B}" dt="2021-12-16T17:17:22.349" v="552" actId="26606"/>
        <pc:sldMkLst>
          <pc:docMk/>
          <pc:sldMk cId="324767148" sldId="261"/>
        </pc:sldMkLst>
        <pc:spChg chg="mod">
          <ac:chgData name="Balamurugan Balakreshnan" userId="35e9483b-bf32-4d17-a07b-837bc83be0f5" providerId="ADAL" clId="{346A4E35-3765-40DA-94C3-02686EE1394B}" dt="2021-12-16T17:17:22.349" v="552" actId="26606"/>
          <ac:spMkLst>
            <pc:docMk/>
            <pc:sldMk cId="324767148" sldId="261"/>
            <ac:spMk id="2" creationId="{ECF5DA1B-25C3-418E-8A8E-3596B7E00D4C}"/>
          </ac:spMkLst>
        </pc:spChg>
        <pc:spChg chg="mod">
          <ac:chgData name="Balamurugan Balakreshnan" userId="35e9483b-bf32-4d17-a07b-837bc83be0f5" providerId="ADAL" clId="{346A4E35-3765-40DA-94C3-02686EE1394B}" dt="2021-12-16T17:17:22.349" v="552" actId="26606"/>
          <ac:spMkLst>
            <pc:docMk/>
            <pc:sldMk cId="324767148" sldId="261"/>
            <ac:spMk id="3" creationId="{929EB897-7EE9-46D9-8144-3AA0FF62E00E}"/>
          </ac:spMkLst>
        </pc:spChg>
        <pc:spChg chg="add del">
          <ac:chgData name="Balamurugan Balakreshnan" userId="35e9483b-bf32-4d17-a07b-837bc83be0f5" providerId="ADAL" clId="{346A4E35-3765-40DA-94C3-02686EE1394B}" dt="2021-12-16T17:17:22.349" v="552" actId="26606"/>
          <ac:spMkLst>
            <pc:docMk/>
            <pc:sldMk cId="324767148" sldId="261"/>
            <ac:spMk id="8" creationId="{AD72D4D1-076F-49D3-9889-EFC4F6D7CA66}"/>
          </ac:spMkLst>
        </pc:spChg>
        <pc:spChg chg="add">
          <ac:chgData name="Balamurugan Balakreshnan" userId="35e9483b-bf32-4d17-a07b-837bc83be0f5" providerId="ADAL" clId="{346A4E35-3765-40DA-94C3-02686EE1394B}" dt="2021-12-16T17:17:22.349" v="552" actId="26606"/>
          <ac:spMkLst>
            <pc:docMk/>
            <pc:sldMk cId="324767148" sldId="261"/>
            <ac:spMk id="15" creationId="{E8A8EAB8-D2FF-444D-B34B-7D32F106AD0E}"/>
          </ac:spMkLst>
        </pc:spChg>
        <pc:cxnChg chg="add del">
          <ac:chgData name="Balamurugan Balakreshnan" userId="35e9483b-bf32-4d17-a07b-837bc83be0f5" providerId="ADAL" clId="{346A4E35-3765-40DA-94C3-02686EE1394B}" dt="2021-12-16T17:17:22.349" v="552" actId="26606"/>
          <ac:cxnSpMkLst>
            <pc:docMk/>
            <pc:sldMk cId="324767148" sldId="261"/>
            <ac:cxnSpMk id="10" creationId="{2D72A2C9-F3CA-4216-8BAD-FA4C970C3C4E}"/>
          </ac:cxnSpMkLst>
        </pc:cxnChg>
        <pc:cxnChg chg="add">
          <ac:chgData name="Balamurugan Balakreshnan" userId="35e9483b-bf32-4d17-a07b-837bc83be0f5" providerId="ADAL" clId="{346A4E35-3765-40DA-94C3-02686EE1394B}" dt="2021-12-16T17:17:22.349" v="552" actId="26606"/>
          <ac:cxnSpMkLst>
            <pc:docMk/>
            <pc:sldMk cId="324767148" sldId="261"/>
            <ac:cxnSpMk id="17" creationId="{067633D1-6EE6-4118-B9F0-B363477BEE7A}"/>
          </ac:cxnSpMkLst>
        </pc:cxnChg>
        <pc:cxnChg chg="add">
          <ac:chgData name="Balamurugan Balakreshnan" userId="35e9483b-bf32-4d17-a07b-837bc83be0f5" providerId="ADAL" clId="{346A4E35-3765-40DA-94C3-02686EE1394B}" dt="2021-12-16T17:17:22.349" v="552" actId="26606"/>
          <ac:cxnSpMkLst>
            <pc:docMk/>
            <pc:sldMk cId="324767148" sldId="261"/>
            <ac:cxnSpMk id="19" creationId="{4AD7FFC6-42A9-49CB-B5E9-B3F6B038331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s://edutrack.microsoft.com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hyperlink" Target="https://docs.microsoft.com/en-us/azure/architecture/data-science-process/lifecycle" TargetMode="External"/><Relationship Id="rId16" Type="http://schemas.openxmlformats.org/officeDocument/2006/relationships/image" Target="../media/image13.svg"/><Relationship Id="rId1" Type="http://schemas.openxmlformats.org/officeDocument/2006/relationships/hyperlink" Target="https://docs.microsoft.com/en-us/azure/cognitive-services/" TargetMode="External"/><Relationship Id="rId6" Type="http://schemas.openxmlformats.org/officeDocument/2006/relationships/hyperlink" Target="https://docs.microsoft.com/en-us/learn/paths/responsible-ai-business-principles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docs.microsoft.com/en-us/learn/paths/provision-manage-azure-cognitive-services/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hyperlink" Target="https://docs.microsoft.com/en-us/learn/topics/ai-business-school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hyperlink" Target="https://docs.microsoft.com/en-us/learn/paths/responsible-ai-business-principles/" TargetMode="External"/><Relationship Id="rId3" Type="http://schemas.openxmlformats.org/officeDocument/2006/relationships/hyperlink" Target="https://docs.microsoft.com/en-us/azure/cognitive-services/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docs.microsoft.com/en-us/learn/topics/ai-business-school" TargetMode="External"/><Relationship Id="rId17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4.png"/><Relationship Id="rId1" Type="http://schemas.openxmlformats.org/officeDocument/2006/relationships/image" Target="../media/image4.png"/><Relationship Id="rId6" Type="http://schemas.openxmlformats.org/officeDocument/2006/relationships/hyperlink" Target="https://docs.microsoft.com/en-us/azure/architecture/data-science-process/lifecycle" TargetMode="External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5" Type="http://schemas.openxmlformats.org/officeDocument/2006/relationships/hyperlink" Target="https://docs.microsoft.com/en-us/learn/paths/provision-manage-azure-cognitive-services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edutrack.microsoft.com/" TargetMode="External"/><Relationship Id="rId1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150E6-E19E-4CCB-9DFF-A7A80707D3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DBD2C6-2737-433A-AB65-F937C67E567C}">
      <dgm:prSet/>
      <dgm:spPr/>
      <dgm:t>
        <a:bodyPr/>
        <a:lstStyle/>
        <a:p>
          <a:r>
            <a:rPr lang="en-US"/>
            <a:t>Cognitive Services – </a:t>
          </a:r>
          <a:r>
            <a:rPr lang="en-US">
              <a:hlinkClick xmlns:r="http://schemas.openxmlformats.org/officeDocument/2006/relationships" r:id="rId1"/>
            </a:rPr>
            <a:t>link</a:t>
          </a:r>
          <a:endParaRPr lang="en-US"/>
        </a:p>
      </dgm:t>
    </dgm:pt>
    <dgm:pt modelId="{8D42845C-248F-43E0-BC2B-1860DBC6BE69}" type="parTrans" cxnId="{87BA13A7-93C7-41E4-835C-393A3F2FA59E}">
      <dgm:prSet/>
      <dgm:spPr/>
      <dgm:t>
        <a:bodyPr/>
        <a:lstStyle/>
        <a:p>
          <a:endParaRPr lang="en-US"/>
        </a:p>
      </dgm:t>
    </dgm:pt>
    <dgm:pt modelId="{FEE20072-9A99-49E6-8184-F7A8EBB86C50}" type="sibTrans" cxnId="{87BA13A7-93C7-41E4-835C-393A3F2FA59E}">
      <dgm:prSet/>
      <dgm:spPr/>
      <dgm:t>
        <a:bodyPr/>
        <a:lstStyle/>
        <a:p>
          <a:endParaRPr lang="en-US"/>
        </a:p>
      </dgm:t>
    </dgm:pt>
    <dgm:pt modelId="{4DC2F39D-0877-40FE-ABCD-8CC1E637B270}">
      <dgm:prSet/>
      <dgm:spPr/>
      <dgm:t>
        <a:bodyPr/>
        <a:lstStyle/>
        <a:p>
          <a:r>
            <a:rPr lang="en-US"/>
            <a:t>Data Science Program/Project Management – </a:t>
          </a:r>
          <a:r>
            <a:rPr lang="en-US">
              <a:hlinkClick xmlns:r="http://schemas.openxmlformats.org/officeDocument/2006/relationships" r:id="rId2"/>
            </a:rPr>
            <a:t>TDSP</a:t>
          </a:r>
          <a:endParaRPr lang="en-US"/>
        </a:p>
      </dgm:t>
    </dgm:pt>
    <dgm:pt modelId="{616E0F53-E9BB-4762-9908-ED3F1AEC2F87}" type="parTrans" cxnId="{53769552-3233-47B8-B32D-A1B8681707DA}">
      <dgm:prSet/>
      <dgm:spPr/>
      <dgm:t>
        <a:bodyPr/>
        <a:lstStyle/>
        <a:p>
          <a:endParaRPr lang="en-US"/>
        </a:p>
      </dgm:t>
    </dgm:pt>
    <dgm:pt modelId="{F7B9BD7F-8A60-4862-86C5-A9D9E07A3A29}" type="sibTrans" cxnId="{53769552-3233-47B8-B32D-A1B8681707DA}">
      <dgm:prSet/>
      <dgm:spPr/>
      <dgm:t>
        <a:bodyPr/>
        <a:lstStyle/>
        <a:p>
          <a:endParaRPr lang="en-US"/>
        </a:p>
      </dgm:t>
    </dgm:pt>
    <dgm:pt modelId="{75258CE6-97D8-44D7-9118-D12DA5380C5B}">
      <dgm:prSet/>
      <dgm:spPr/>
      <dgm:t>
        <a:bodyPr/>
        <a:lstStyle/>
        <a:p>
          <a:r>
            <a:rPr lang="en-US"/>
            <a:t>Trainer training </a:t>
          </a:r>
          <a:r>
            <a:rPr lang="en-US">
              <a:hlinkClick xmlns:r="http://schemas.openxmlformats.org/officeDocument/2006/relationships" r:id="rId3"/>
            </a:rPr>
            <a:t>link</a:t>
          </a:r>
          <a:endParaRPr lang="en-US"/>
        </a:p>
      </dgm:t>
    </dgm:pt>
    <dgm:pt modelId="{D2615D52-18FF-4F4D-A94F-92F6463DC4D5}" type="parTrans" cxnId="{9C159043-E6C8-4C47-9EA9-F14C921762F3}">
      <dgm:prSet/>
      <dgm:spPr/>
      <dgm:t>
        <a:bodyPr/>
        <a:lstStyle/>
        <a:p>
          <a:endParaRPr lang="en-US"/>
        </a:p>
      </dgm:t>
    </dgm:pt>
    <dgm:pt modelId="{3A1D6930-0CF5-4559-8B45-293916D3BDCE}" type="sibTrans" cxnId="{9C159043-E6C8-4C47-9EA9-F14C921762F3}">
      <dgm:prSet/>
      <dgm:spPr/>
      <dgm:t>
        <a:bodyPr/>
        <a:lstStyle/>
        <a:p>
          <a:endParaRPr lang="en-US"/>
        </a:p>
      </dgm:t>
    </dgm:pt>
    <dgm:pt modelId="{C494F44D-3C9E-41E0-81FB-75A62A16943F}">
      <dgm:prSet/>
      <dgm:spPr/>
      <dgm:t>
        <a:bodyPr/>
        <a:lstStyle/>
        <a:p>
          <a:r>
            <a:rPr lang="en-US"/>
            <a:t>AI Business school </a:t>
          </a:r>
          <a:r>
            <a:rPr lang="en-US">
              <a:hlinkClick xmlns:r="http://schemas.openxmlformats.org/officeDocument/2006/relationships" r:id="rId4"/>
            </a:rPr>
            <a:t>link</a:t>
          </a:r>
          <a:endParaRPr lang="en-US"/>
        </a:p>
      </dgm:t>
    </dgm:pt>
    <dgm:pt modelId="{D861DC88-D333-40A5-9B69-829976B4C721}" type="parTrans" cxnId="{2B665188-F845-48B1-A0CE-3651745F19B1}">
      <dgm:prSet/>
      <dgm:spPr/>
      <dgm:t>
        <a:bodyPr/>
        <a:lstStyle/>
        <a:p>
          <a:endParaRPr lang="en-US"/>
        </a:p>
      </dgm:t>
    </dgm:pt>
    <dgm:pt modelId="{400A17BF-04CF-4BC8-9825-D373B84C0B75}" type="sibTrans" cxnId="{2B665188-F845-48B1-A0CE-3651745F19B1}">
      <dgm:prSet/>
      <dgm:spPr/>
      <dgm:t>
        <a:bodyPr/>
        <a:lstStyle/>
        <a:p>
          <a:endParaRPr lang="en-US"/>
        </a:p>
      </dgm:t>
    </dgm:pt>
    <dgm:pt modelId="{0171BEBA-D75B-4A33-9B60-65CCA5FCE75B}">
      <dgm:prSet/>
      <dgm:spPr/>
      <dgm:t>
        <a:bodyPr/>
        <a:lstStyle/>
        <a:p>
          <a:r>
            <a:rPr lang="en-US"/>
            <a:t>Cognitive Services – </a:t>
          </a:r>
          <a:r>
            <a:rPr lang="en-US">
              <a:hlinkClick xmlns:r="http://schemas.openxmlformats.org/officeDocument/2006/relationships" r:id="rId5"/>
            </a:rPr>
            <a:t>create</a:t>
          </a:r>
          <a:r>
            <a:rPr lang="en-US"/>
            <a:t> </a:t>
          </a:r>
        </a:p>
      </dgm:t>
    </dgm:pt>
    <dgm:pt modelId="{74425C22-368C-4C62-A255-AC50E99F4C2F}" type="parTrans" cxnId="{8E000779-4D90-4CC5-B132-451B8DEC206D}">
      <dgm:prSet/>
      <dgm:spPr/>
      <dgm:t>
        <a:bodyPr/>
        <a:lstStyle/>
        <a:p>
          <a:endParaRPr lang="en-US"/>
        </a:p>
      </dgm:t>
    </dgm:pt>
    <dgm:pt modelId="{714CB9B9-8132-4EBC-8CD2-D397F3D8B6BD}" type="sibTrans" cxnId="{8E000779-4D90-4CC5-B132-451B8DEC206D}">
      <dgm:prSet/>
      <dgm:spPr/>
      <dgm:t>
        <a:bodyPr/>
        <a:lstStyle/>
        <a:p>
          <a:endParaRPr lang="en-US"/>
        </a:p>
      </dgm:t>
    </dgm:pt>
    <dgm:pt modelId="{9AEDDA49-BF40-4DA0-B694-897F8C30B158}">
      <dgm:prSet/>
      <dgm:spPr/>
      <dgm:t>
        <a:bodyPr/>
        <a:lstStyle/>
        <a:p>
          <a:r>
            <a:rPr lang="en-US"/>
            <a:t>Responsible AI for business </a:t>
          </a:r>
          <a:r>
            <a:rPr lang="en-US">
              <a:hlinkClick xmlns:r="http://schemas.openxmlformats.org/officeDocument/2006/relationships" r:id="rId6"/>
            </a:rPr>
            <a:t>link</a:t>
          </a:r>
          <a:endParaRPr lang="en-US"/>
        </a:p>
      </dgm:t>
    </dgm:pt>
    <dgm:pt modelId="{50E05FB5-DBE7-4A8C-B2F6-8CC6AFD7C209}" type="parTrans" cxnId="{90C80D26-D118-442B-A42B-F1DC9409A192}">
      <dgm:prSet/>
      <dgm:spPr/>
      <dgm:t>
        <a:bodyPr/>
        <a:lstStyle/>
        <a:p>
          <a:endParaRPr lang="en-US"/>
        </a:p>
      </dgm:t>
    </dgm:pt>
    <dgm:pt modelId="{780556A4-BBE2-41B8-AD0A-835501130CAF}" type="sibTrans" cxnId="{90C80D26-D118-442B-A42B-F1DC9409A192}">
      <dgm:prSet/>
      <dgm:spPr/>
      <dgm:t>
        <a:bodyPr/>
        <a:lstStyle/>
        <a:p>
          <a:endParaRPr lang="en-US"/>
        </a:p>
      </dgm:t>
    </dgm:pt>
    <dgm:pt modelId="{60A6EA2B-89D5-4487-9B63-730EF005E91A}" type="pres">
      <dgm:prSet presAssocID="{553150E6-E19E-4CCB-9DFF-A7A80707D362}" presName="root" presStyleCnt="0">
        <dgm:presLayoutVars>
          <dgm:dir/>
          <dgm:resizeHandles val="exact"/>
        </dgm:presLayoutVars>
      </dgm:prSet>
      <dgm:spPr/>
    </dgm:pt>
    <dgm:pt modelId="{073A1FD7-80ED-46FE-BC1D-CE7A8D450D50}" type="pres">
      <dgm:prSet presAssocID="{A4DBD2C6-2737-433A-AB65-F937C67E567C}" presName="compNode" presStyleCnt="0"/>
      <dgm:spPr/>
    </dgm:pt>
    <dgm:pt modelId="{E39F2AD1-7EFF-484F-9878-FF3D1625E383}" type="pres">
      <dgm:prSet presAssocID="{A4DBD2C6-2737-433A-AB65-F937C67E567C}" presName="bgRect" presStyleLbl="bgShp" presStyleIdx="0" presStyleCnt="6"/>
      <dgm:spPr/>
    </dgm:pt>
    <dgm:pt modelId="{A8556313-3B8F-47F4-AFEE-BFDB5CB46A8E}" type="pres">
      <dgm:prSet presAssocID="{A4DBD2C6-2737-433A-AB65-F937C67E567C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3899085-6EFE-459D-B069-270070849724}" type="pres">
      <dgm:prSet presAssocID="{A4DBD2C6-2737-433A-AB65-F937C67E567C}" presName="spaceRect" presStyleCnt="0"/>
      <dgm:spPr/>
    </dgm:pt>
    <dgm:pt modelId="{C0C3597C-E8AB-4A0F-B7AF-D2E1D61170FE}" type="pres">
      <dgm:prSet presAssocID="{A4DBD2C6-2737-433A-AB65-F937C67E567C}" presName="parTx" presStyleLbl="revTx" presStyleIdx="0" presStyleCnt="6">
        <dgm:presLayoutVars>
          <dgm:chMax val="0"/>
          <dgm:chPref val="0"/>
        </dgm:presLayoutVars>
      </dgm:prSet>
      <dgm:spPr/>
    </dgm:pt>
    <dgm:pt modelId="{C5FD98AD-ACD7-432F-99B6-DD3A7E226E5A}" type="pres">
      <dgm:prSet presAssocID="{FEE20072-9A99-49E6-8184-F7A8EBB86C50}" presName="sibTrans" presStyleCnt="0"/>
      <dgm:spPr/>
    </dgm:pt>
    <dgm:pt modelId="{5B7C4CF7-71F0-4CD9-B47C-2ED3A3DEB7EA}" type="pres">
      <dgm:prSet presAssocID="{4DC2F39D-0877-40FE-ABCD-8CC1E637B270}" presName="compNode" presStyleCnt="0"/>
      <dgm:spPr/>
    </dgm:pt>
    <dgm:pt modelId="{59E27C48-CFC1-4F28-8F52-C61BC52CB875}" type="pres">
      <dgm:prSet presAssocID="{4DC2F39D-0877-40FE-ABCD-8CC1E637B270}" presName="bgRect" presStyleLbl="bgShp" presStyleIdx="1" presStyleCnt="6"/>
      <dgm:spPr/>
    </dgm:pt>
    <dgm:pt modelId="{DA9C3453-02F4-45C9-937C-9735847C0C80}" type="pres">
      <dgm:prSet presAssocID="{4DC2F39D-0877-40FE-ABCD-8CC1E637B270}" presName="iconRect" presStyleLbl="node1" presStyleIdx="1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CD6704F-2284-42C9-973E-1C61C9594A60}" type="pres">
      <dgm:prSet presAssocID="{4DC2F39D-0877-40FE-ABCD-8CC1E637B270}" presName="spaceRect" presStyleCnt="0"/>
      <dgm:spPr/>
    </dgm:pt>
    <dgm:pt modelId="{B66C9017-4AE4-4E5A-B059-7D13BB74F6F1}" type="pres">
      <dgm:prSet presAssocID="{4DC2F39D-0877-40FE-ABCD-8CC1E637B270}" presName="parTx" presStyleLbl="revTx" presStyleIdx="1" presStyleCnt="6">
        <dgm:presLayoutVars>
          <dgm:chMax val="0"/>
          <dgm:chPref val="0"/>
        </dgm:presLayoutVars>
      </dgm:prSet>
      <dgm:spPr/>
    </dgm:pt>
    <dgm:pt modelId="{1B055FF7-7862-466D-854C-07751C5E3911}" type="pres">
      <dgm:prSet presAssocID="{F7B9BD7F-8A60-4862-86C5-A9D9E07A3A29}" presName="sibTrans" presStyleCnt="0"/>
      <dgm:spPr/>
    </dgm:pt>
    <dgm:pt modelId="{6214D152-98BD-4832-9A18-C5B60310AEDA}" type="pres">
      <dgm:prSet presAssocID="{75258CE6-97D8-44D7-9118-D12DA5380C5B}" presName="compNode" presStyleCnt="0"/>
      <dgm:spPr/>
    </dgm:pt>
    <dgm:pt modelId="{920B3099-2E2C-4285-B0BE-6F2DDE6D48B3}" type="pres">
      <dgm:prSet presAssocID="{75258CE6-97D8-44D7-9118-D12DA5380C5B}" presName="bgRect" presStyleLbl="bgShp" presStyleIdx="2" presStyleCnt="6"/>
      <dgm:spPr/>
    </dgm:pt>
    <dgm:pt modelId="{CA3E48BC-EAFB-43AD-8EB2-6A6994DF0353}" type="pres">
      <dgm:prSet presAssocID="{75258CE6-97D8-44D7-9118-D12DA5380C5B}" presName="iconRect" presStyleLbl="node1" presStyleIdx="2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1EF6E09-4DDB-4514-9316-0E63692A2F19}" type="pres">
      <dgm:prSet presAssocID="{75258CE6-97D8-44D7-9118-D12DA5380C5B}" presName="spaceRect" presStyleCnt="0"/>
      <dgm:spPr/>
    </dgm:pt>
    <dgm:pt modelId="{5A02984C-3AD7-4949-BCF3-98F8668A2799}" type="pres">
      <dgm:prSet presAssocID="{75258CE6-97D8-44D7-9118-D12DA5380C5B}" presName="parTx" presStyleLbl="revTx" presStyleIdx="2" presStyleCnt="6">
        <dgm:presLayoutVars>
          <dgm:chMax val="0"/>
          <dgm:chPref val="0"/>
        </dgm:presLayoutVars>
      </dgm:prSet>
      <dgm:spPr/>
    </dgm:pt>
    <dgm:pt modelId="{B52A54A0-ABE7-4AAE-97E1-AE4E08C041D7}" type="pres">
      <dgm:prSet presAssocID="{3A1D6930-0CF5-4559-8B45-293916D3BDCE}" presName="sibTrans" presStyleCnt="0"/>
      <dgm:spPr/>
    </dgm:pt>
    <dgm:pt modelId="{8738C4BB-7BF5-4991-A97D-728DD77B521B}" type="pres">
      <dgm:prSet presAssocID="{C494F44D-3C9E-41E0-81FB-75A62A16943F}" presName="compNode" presStyleCnt="0"/>
      <dgm:spPr/>
    </dgm:pt>
    <dgm:pt modelId="{532FB718-A535-454F-9812-31C63444B5BB}" type="pres">
      <dgm:prSet presAssocID="{C494F44D-3C9E-41E0-81FB-75A62A16943F}" presName="bgRect" presStyleLbl="bgShp" presStyleIdx="3" presStyleCnt="6"/>
      <dgm:spPr/>
    </dgm:pt>
    <dgm:pt modelId="{193C55B5-BB75-4B35-85D1-212E70F37F5D}" type="pres">
      <dgm:prSet presAssocID="{C494F44D-3C9E-41E0-81FB-75A62A16943F}" presName="iconRect" presStyleLbl="node1" presStyleIdx="3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BEE813-9B46-45F5-B5C0-4AC39333EC79}" type="pres">
      <dgm:prSet presAssocID="{C494F44D-3C9E-41E0-81FB-75A62A16943F}" presName="spaceRect" presStyleCnt="0"/>
      <dgm:spPr/>
    </dgm:pt>
    <dgm:pt modelId="{48EC098C-89BC-4218-B9ED-A6D7033E4AC7}" type="pres">
      <dgm:prSet presAssocID="{C494F44D-3C9E-41E0-81FB-75A62A16943F}" presName="parTx" presStyleLbl="revTx" presStyleIdx="3" presStyleCnt="6">
        <dgm:presLayoutVars>
          <dgm:chMax val="0"/>
          <dgm:chPref val="0"/>
        </dgm:presLayoutVars>
      </dgm:prSet>
      <dgm:spPr/>
    </dgm:pt>
    <dgm:pt modelId="{4736291A-290B-4AE8-93D5-A19AE7A5D8A3}" type="pres">
      <dgm:prSet presAssocID="{400A17BF-04CF-4BC8-9825-D373B84C0B75}" presName="sibTrans" presStyleCnt="0"/>
      <dgm:spPr/>
    </dgm:pt>
    <dgm:pt modelId="{41629B30-0497-453A-83D9-EC79A30150D7}" type="pres">
      <dgm:prSet presAssocID="{0171BEBA-D75B-4A33-9B60-65CCA5FCE75B}" presName="compNode" presStyleCnt="0"/>
      <dgm:spPr/>
    </dgm:pt>
    <dgm:pt modelId="{CA9304EF-27DF-4B0F-83F1-173C07F22F89}" type="pres">
      <dgm:prSet presAssocID="{0171BEBA-D75B-4A33-9B60-65CCA5FCE75B}" presName="bgRect" presStyleLbl="bgShp" presStyleIdx="4" presStyleCnt="6"/>
      <dgm:spPr/>
    </dgm:pt>
    <dgm:pt modelId="{2B5C59A1-8E60-4F62-8BCA-E7959117D413}" type="pres">
      <dgm:prSet presAssocID="{0171BEBA-D75B-4A33-9B60-65CCA5FCE75B}" presName="iconRect" presStyleLbl="node1" presStyleIdx="4" presStyleCnt="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2D0646B-7E46-4105-AF46-55C5E5A9B8AE}" type="pres">
      <dgm:prSet presAssocID="{0171BEBA-D75B-4A33-9B60-65CCA5FCE75B}" presName="spaceRect" presStyleCnt="0"/>
      <dgm:spPr/>
    </dgm:pt>
    <dgm:pt modelId="{E5AA08BF-02B0-4158-882E-9EF14B840A37}" type="pres">
      <dgm:prSet presAssocID="{0171BEBA-D75B-4A33-9B60-65CCA5FCE75B}" presName="parTx" presStyleLbl="revTx" presStyleIdx="4" presStyleCnt="6">
        <dgm:presLayoutVars>
          <dgm:chMax val="0"/>
          <dgm:chPref val="0"/>
        </dgm:presLayoutVars>
      </dgm:prSet>
      <dgm:spPr/>
    </dgm:pt>
    <dgm:pt modelId="{DB4A8C08-278B-4F30-9DD6-26965F92311F}" type="pres">
      <dgm:prSet presAssocID="{714CB9B9-8132-4EBC-8CD2-D397F3D8B6BD}" presName="sibTrans" presStyleCnt="0"/>
      <dgm:spPr/>
    </dgm:pt>
    <dgm:pt modelId="{F2EC1184-A43A-473B-927E-42A44AC3E3A7}" type="pres">
      <dgm:prSet presAssocID="{9AEDDA49-BF40-4DA0-B694-897F8C30B158}" presName="compNode" presStyleCnt="0"/>
      <dgm:spPr/>
    </dgm:pt>
    <dgm:pt modelId="{6F7F0D9D-F942-4B88-8231-06F259C03011}" type="pres">
      <dgm:prSet presAssocID="{9AEDDA49-BF40-4DA0-B694-897F8C30B158}" presName="bgRect" presStyleLbl="bgShp" presStyleIdx="5" presStyleCnt="6"/>
      <dgm:spPr/>
    </dgm:pt>
    <dgm:pt modelId="{4294FE81-A5C2-432F-B1F9-F6EFBC7FE569}" type="pres">
      <dgm:prSet presAssocID="{9AEDDA49-BF40-4DA0-B694-897F8C30B158}" presName="iconRect" presStyleLbl="node1" presStyleIdx="5" presStyleCnt="6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2C90D9F-5DF2-4E7B-9224-9E11435F6660}" type="pres">
      <dgm:prSet presAssocID="{9AEDDA49-BF40-4DA0-B694-897F8C30B158}" presName="spaceRect" presStyleCnt="0"/>
      <dgm:spPr/>
    </dgm:pt>
    <dgm:pt modelId="{7CCAB16C-90CA-453C-8A3A-88085C83BCC0}" type="pres">
      <dgm:prSet presAssocID="{9AEDDA49-BF40-4DA0-B694-897F8C30B15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0C80D26-D118-442B-A42B-F1DC9409A192}" srcId="{553150E6-E19E-4CCB-9DFF-A7A80707D362}" destId="{9AEDDA49-BF40-4DA0-B694-897F8C30B158}" srcOrd="5" destOrd="0" parTransId="{50E05FB5-DBE7-4A8C-B2F6-8CC6AFD7C209}" sibTransId="{780556A4-BBE2-41B8-AD0A-835501130CAF}"/>
    <dgm:cxn modelId="{9C159043-E6C8-4C47-9EA9-F14C921762F3}" srcId="{553150E6-E19E-4CCB-9DFF-A7A80707D362}" destId="{75258CE6-97D8-44D7-9118-D12DA5380C5B}" srcOrd="2" destOrd="0" parTransId="{D2615D52-18FF-4F4D-A94F-92F6463DC4D5}" sibTransId="{3A1D6930-0CF5-4559-8B45-293916D3BDCE}"/>
    <dgm:cxn modelId="{53769552-3233-47B8-B32D-A1B8681707DA}" srcId="{553150E6-E19E-4CCB-9DFF-A7A80707D362}" destId="{4DC2F39D-0877-40FE-ABCD-8CC1E637B270}" srcOrd="1" destOrd="0" parTransId="{616E0F53-E9BB-4762-9908-ED3F1AEC2F87}" sibTransId="{F7B9BD7F-8A60-4862-86C5-A9D9E07A3A29}"/>
    <dgm:cxn modelId="{8E000779-4D90-4CC5-B132-451B8DEC206D}" srcId="{553150E6-E19E-4CCB-9DFF-A7A80707D362}" destId="{0171BEBA-D75B-4A33-9B60-65CCA5FCE75B}" srcOrd="4" destOrd="0" parTransId="{74425C22-368C-4C62-A255-AC50E99F4C2F}" sibTransId="{714CB9B9-8132-4EBC-8CD2-D397F3D8B6BD}"/>
    <dgm:cxn modelId="{000B9283-931D-49AD-A47C-874629D4C351}" type="presOf" srcId="{A4DBD2C6-2737-433A-AB65-F937C67E567C}" destId="{C0C3597C-E8AB-4A0F-B7AF-D2E1D61170FE}" srcOrd="0" destOrd="0" presId="urn:microsoft.com/office/officeart/2018/2/layout/IconVerticalSolidList"/>
    <dgm:cxn modelId="{2B665188-F845-48B1-A0CE-3651745F19B1}" srcId="{553150E6-E19E-4CCB-9DFF-A7A80707D362}" destId="{C494F44D-3C9E-41E0-81FB-75A62A16943F}" srcOrd="3" destOrd="0" parTransId="{D861DC88-D333-40A5-9B69-829976B4C721}" sibTransId="{400A17BF-04CF-4BC8-9825-D373B84C0B75}"/>
    <dgm:cxn modelId="{41BC8A8B-3E43-48F0-9433-FB671A25C0D5}" type="presOf" srcId="{0171BEBA-D75B-4A33-9B60-65CCA5FCE75B}" destId="{E5AA08BF-02B0-4158-882E-9EF14B840A37}" srcOrd="0" destOrd="0" presId="urn:microsoft.com/office/officeart/2018/2/layout/IconVerticalSolidList"/>
    <dgm:cxn modelId="{3F2214A4-5497-4BBF-A4B9-E2025146E777}" type="presOf" srcId="{9AEDDA49-BF40-4DA0-B694-897F8C30B158}" destId="{7CCAB16C-90CA-453C-8A3A-88085C83BCC0}" srcOrd="0" destOrd="0" presId="urn:microsoft.com/office/officeart/2018/2/layout/IconVerticalSolidList"/>
    <dgm:cxn modelId="{87BA13A7-93C7-41E4-835C-393A3F2FA59E}" srcId="{553150E6-E19E-4CCB-9DFF-A7A80707D362}" destId="{A4DBD2C6-2737-433A-AB65-F937C67E567C}" srcOrd="0" destOrd="0" parTransId="{8D42845C-248F-43E0-BC2B-1860DBC6BE69}" sibTransId="{FEE20072-9A99-49E6-8184-F7A8EBB86C50}"/>
    <dgm:cxn modelId="{31C114C7-4C8C-4606-8583-28CD1604A88D}" type="presOf" srcId="{75258CE6-97D8-44D7-9118-D12DA5380C5B}" destId="{5A02984C-3AD7-4949-BCF3-98F8668A2799}" srcOrd="0" destOrd="0" presId="urn:microsoft.com/office/officeart/2018/2/layout/IconVerticalSolidList"/>
    <dgm:cxn modelId="{B7B2D7C9-E545-4FD5-9EFC-65534A416095}" type="presOf" srcId="{4DC2F39D-0877-40FE-ABCD-8CC1E637B270}" destId="{B66C9017-4AE4-4E5A-B059-7D13BB74F6F1}" srcOrd="0" destOrd="0" presId="urn:microsoft.com/office/officeart/2018/2/layout/IconVerticalSolidList"/>
    <dgm:cxn modelId="{EF5B5AED-8A33-4D1C-B100-0948BC9D99F6}" type="presOf" srcId="{553150E6-E19E-4CCB-9DFF-A7A80707D362}" destId="{60A6EA2B-89D5-4487-9B63-730EF005E91A}" srcOrd="0" destOrd="0" presId="urn:microsoft.com/office/officeart/2018/2/layout/IconVerticalSolidList"/>
    <dgm:cxn modelId="{6FEAADFA-4703-4577-ADD3-5A1D21423138}" type="presOf" srcId="{C494F44D-3C9E-41E0-81FB-75A62A16943F}" destId="{48EC098C-89BC-4218-B9ED-A6D7033E4AC7}" srcOrd="0" destOrd="0" presId="urn:microsoft.com/office/officeart/2018/2/layout/IconVerticalSolidList"/>
    <dgm:cxn modelId="{66EDABE2-DC6A-4A6B-89B0-FFA42C017DC5}" type="presParOf" srcId="{60A6EA2B-89D5-4487-9B63-730EF005E91A}" destId="{073A1FD7-80ED-46FE-BC1D-CE7A8D450D50}" srcOrd="0" destOrd="0" presId="urn:microsoft.com/office/officeart/2018/2/layout/IconVerticalSolidList"/>
    <dgm:cxn modelId="{47B88F10-1586-4F94-9286-8051B75C6D35}" type="presParOf" srcId="{073A1FD7-80ED-46FE-BC1D-CE7A8D450D50}" destId="{E39F2AD1-7EFF-484F-9878-FF3D1625E383}" srcOrd="0" destOrd="0" presId="urn:microsoft.com/office/officeart/2018/2/layout/IconVerticalSolidList"/>
    <dgm:cxn modelId="{3F9194CA-3C80-4EE8-8883-DEB3867C8112}" type="presParOf" srcId="{073A1FD7-80ED-46FE-BC1D-CE7A8D450D50}" destId="{A8556313-3B8F-47F4-AFEE-BFDB5CB46A8E}" srcOrd="1" destOrd="0" presId="urn:microsoft.com/office/officeart/2018/2/layout/IconVerticalSolidList"/>
    <dgm:cxn modelId="{7FA3F57A-EE7F-4C2D-A04C-D5927E73E8AE}" type="presParOf" srcId="{073A1FD7-80ED-46FE-BC1D-CE7A8D450D50}" destId="{93899085-6EFE-459D-B069-270070849724}" srcOrd="2" destOrd="0" presId="urn:microsoft.com/office/officeart/2018/2/layout/IconVerticalSolidList"/>
    <dgm:cxn modelId="{E90CBB03-7694-4693-9B44-ADD4412A407D}" type="presParOf" srcId="{073A1FD7-80ED-46FE-BC1D-CE7A8D450D50}" destId="{C0C3597C-E8AB-4A0F-B7AF-D2E1D61170FE}" srcOrd="3" destOrd="0" presId="urn:microsoft.com/office/officeart/2018/2/layout/IconVerticalSolidList"/>
    <dgm:cxn modelId="{6CB6BC23-9BD0-4D14-9699-0ADE27E615BC}" type="presParOf" srcId="{60A6EA2B-89D5-4487-9B63-730EF005E91A}" destId="{C5FD98AD-ACD7-432F-99B6-DD3A7E226E5A}" srcOrd="1" destOrd="0" presId="urn:microsoft.com/office/officeart/2018/2/layout/IconVerticalSolidList"/>
    <dgm:cxn modelId="{731C339B-990A-4189-8A31-DF83709D2F39}" type="presParOf" srcId="{60A6EA2B-89D5-4487-9B63-730EF005E91A}" destId="{5B7C4CF7-71F0-4CD9-B47C-2ED3A3DEB7EA}" srcOrd="2" destOrd="0" presId="urn:microsoft.com/office/officeart/2018/2/layout/IconVerticalSolidList"/>
    <dgm:cxn modelId="{BB3E3997-A32C-4E17-8435-0478441DC882}" type="presParOf" srcId="{5B7C4CF7-71F0-4CD9-B47C-2ED3A3DEB7EA}" destId="{59E27C48-CFC1-4F28-8F52-C61BC52CB875}" srcOrd="0" destOrd="0" presId="urn:microsoft.com/office/officeart/2018/2/layout/IconVerticalSolidList"/>
    <dgm:cxn modelId="{53DB7EEF-3CA8-4AA0-B096-97F1FE0CD1F3}" type="presParOf" srcId="{5B7C4CF7-71F0-4CD9-B47C-2ED3A3DEB7EA}" destId="{DA9C3453-02F4-45C9-937C-9735847C0C80}" srcOrd="1" destOrd="0" presId="urn:microsoft.com/office/officeart/2018/2/layout/IconVerticalSolidList"/>
    <dgm:cxn modelId="{6DCEFD8D-AD50-4F28-BA35-B8C725244269}" type="presParOf" srcId="{5B7C4CF7-71F0-4CD9-B47C-2ED3A3DEB7EA}" destId="{5CD6704F-2284-42C9-973E-1C61C9594A60}" srcOrd="2" destOrd="0" presId="urn:microsoft.com/office/officeart/2018/2/layout/IconVerticalSolidList"/>
    <dgm:cxn modelId="{A2B4BE09-C96B-4EB4-B0AF-A91D0193FFDF}" type="presParOf" srcId="{5B7C4CF7-71F0-4CD9-B47C-2ED3A3DEB7EA}" destId="{B66C9017-4AE4-4E5A-B059-7D13BB74F6F1}" srcOrd="3" destOrd="0" presId="urn:microsoft.com/office/officeart/2018/2/layout/IconVerticalSolidList"/>
    <dgm:cxn modelId="{836BDC5E-D62A-457C-B563-2137C2266E09}" type="presParOf" srcId="{60A6EA2B-89D5-4487-9B63-730EF005E91A}" destId="{1B055FF7-7862-466D-854C-07751C5E3911}" srcOrd="3" destOrd="0" presId="urn:microsoft.com/office/officeart/2018/2/layout/IconVerticalSolidList"/>
    <dgm:cxn modelId="{94805491-2D24-447B-885D-A127C8C2393F}" type="presParOf" srcId="{60A6EA2B-89D5-4487-9B63-730EF005E91A}" destId="{6214D152-98BD-4832-9A18-C5B60310AEDA}" srcOrd="4" destOrd="0" presId="urn:microsoft.com/office/officeart/2018/2/layout/IconVerticalSolidList"/>
    <dgm:cxn modelId="{89CD8464-31A1-4088-8A57-DE9EAF7ED750}" type="presParOf" srcId="{6214D152-98BD-4832-9A18-C5B60310AEDA}" destId="{920B3099-2E2C-4285-B0BE-6F2DDE6D48B3}" srcOrd="0" destOrd="0" presId="urn:microsoft.com/office/officeart/2018/2/layout/IconVerticalSolidList"/>
    <dgm:cxn modelId="{A5C84B06-0813-459F-B4AF-FE80A349104C}" type="presParOf" srcId="{6214D152-98BD-4832-9A18-C5B60310AEDA}" destId="{CA3E48BC-EAFB-43AD-8EB2-6A6994DF0353}" srcOrd="1" destOrd="0" presId="urn:microsoft.com/office/officeart/2018/2/layout/IconVerticalSolidList"/>
    <dgm:cxn modelId="{E8764817-CE90-4804-AE30-7A00F7DFB2AA}" type="presParOf" srcId="{6214D152-98BD-4832-9A18-C5B60310AEDA}" destId="{51EF6E09-4DDB-4514-9316-0E63692A2F19}" srcOrd="2" destOrd="0" presId="urn:microsoft.com/office/officeart/2018/2/layout/IconVerticalSolidList"/>
    <dgm:cxn modelId="{B24EF52F-D6BF-40EC-90C6-9A0782E3CCCC}" type="presParOf" srcId="{6214D152-98BD-4832-9A18-C5B60310AEDA}" destId="{5A02984C-3AD7-4949-BCF3-98F8668A2799}" srcOrd="3" destOrd="0" presId="urn:microsoft.com/office/officeart/2018/2/layout/IconVerticalSolidList"/>
    <dgm:cxn modelId="{FE4C5BE1-FD22-4086-9FA3-CA0F41DDD0E3}" type="presParOf" srcId="{60A6EA2B-89D5-4487-9B63-730EF005E91A}" destId="{B52A54A0-ABE7-4AAE-97E1-AE4E08C041D7}" srcOrd="5" destOrd="0" presId="urn:microsoft.com/office/officeart/2018/2/layout/IconVerticalSolidList"/>
    <dgm:cxn modelId="{2107E2E6-7268-4EC7-AE2F-82B71DC63066}" type="presParOf" srcId="{60A6EA2B-89D5-4487-9B63-730EF005E91A}" destId="{8738C4BB-7BF5-4991-A97D-728DD77B521B}" srcOrd="6" destOrd="0" presId="urn:microsoft.com/office/officeart/2018/2/layout/IconVerticalSolidList"/>
    <dgm:cxn modelId="{6AA2611C-940C-4DBC-8401-EF46DBD68B22}" type="presParOf" srcId="{8738C4BB-7BF5-4991-A97D-728DD77B521B}" destId="{532FB718-A535-454F-9812-31C63444B5BB}" srcOrd="0" destOrd="0" presId="urn:microsoft.com/office/officeart/2018/2/layout/IconVerticalSolidList"/>
    <dgm:cxn modelId="{88988419-1D6A-4752-AA1A-F6D22366CCE7}" type="presParOf" srcId="{8738C4BB-7BF5-4991-A97D-728DD77B521B}" destId="{193C55B5-BB75-4B35-85D1-212E70F37F5D}" srcOrd="1" destOrd="0" presId="urn:microsoft.com/office/officeart/2018/2/layout/IconVerticalSolidList"/>
    <dgm:cxn modelId="{0175CAF9-1A73-4CEE-9181-C5AA9A310BBA}" type="presParOf" srcId="{8738C4BB-7BF5-4991-A97D-728DD77B521B}" destId="{FBBEE813-9B46-45F5-B5C0-4AC39333EC79}" srcOrd="2" destOrd="0" presId="urn:microsoft.com/office/officeart/2018/2/layout/IconVerticalSolidList"/>
    <dgm:cxn modelId="{5C446D37-5FD6-4970-A50C-DCB696FC8600}" type="presParOf" srcId="{8738C4BB-7BF5-4991-A97D-728DD77B521B}" destId="{48EC098C-89BC-4218-B9ED-A6D7033E4AC7}" srcOrd="3" destOrd="0" presId="urn:microsoft.com/office/officeart/2018/2/layout/IconVerticalSolidList"/>
    <dgm:cxn modelId="{D566898F-B168-41E2-9230-07DAB40883DF}" type="presParOf" srcId="{60A6EA2B-89D5-4487-9B63-730EF005E91A}" destId="{4736291A-290B-4AE8-93D5-A19AE7A5D8A3}" srcOrd="7" destOrd="0" presId="urn:microsoft.com/office/officeart/2018/2/layout/IconVerticalSolidList"/>
    <dgm:cxn modelId="{12F819A1-0576-47FB-B6F0-24FC04301246}" type="presParOf" srcId="{60A6EA2B-89D5-4487-9B63-730EF005E91A}" destId="{41629B30-0497-453A-83D9-EC79A30150D7}" srcOrd="8" destOrd="0" presId="urn:microsoft.com/office/officeart/2018/2/layout/IconVerticalSolidList"/>
    <dgm:cxn modelId="{87850F09-B836-4A2B-BF3B-ED0C1F74B602}" type="presParOf" srcId="{41629B30-0497-453A-83D9-EC79A30150D7}" destId="{CA9304EF-27DF-4B0F-83F1-173C07F22F89}" srcOrd="0" destOrd="0" presId="urn:microsoft.com/office/officeart/2018/2/layout/IconVerticalSolidList"/>
    <dgm:cxn modelId="{CF07BFEE-8C1E-4AEB-84C8-8DB08806489F}" type="presParOf" srcId="{41629B30-0497-453A-83D9-EC79A30150D7}" destId="{2B5C59A1-8E60-4F62-8BCA-E7959117D413}" srcOrd="1" destOrd="0" presId="urn:microsoft.com/office/officeart/2018/2/layout/IconVerticalSolidList"/>
    <dgm:cxn modelId="{84DA9FCC-C6A3-4C89-909A-F6F3C306F758}" type="presParOf" srcId="{41629B30-0497-453A-83D9-EC79A30150D7}" destId="{82D0646B-7E46-4105-AF46-55C5E5A9B8AE}" srcOrd="2" destOrd="0" presId="urn:microsoft.com/office/officeart/2018/2/layout/IconVerticalSolidList"/>
    <dgm:cxn modelId="{10BB55E4-7415-408C-B220-6CD4492CF78A}" type="presParOf" srcId="{41629B30-0497-453A-83D9-EC79A30150D7}" destId="{E5AA08BF-02B0-4158-882E-9EF14B840A37}" srcOrd="3" destOrd="0" presId="urn:microsoft.com/office/officeart/2018/2/layout/IconVerticalSolidList"/>
    <dgm:cxn modelId="{0661972F-5A3C-44E4-A8E8-9E686B562586}" type="presParOf" srcId="{60A6EA2B-89D5-4487-9B63-730EF005E91A}" destId="{DB4A8C08-278B-4F30-9DD6-26965F92311F}" srcOrd="9" destOrd="0" presId="urn:microsoft.com/office/officeart/2018/2/layout/IconVerticalSolidList"/>
    <dgm:cxn modelId="{7AF763EB-6061-4C9F-B113-5FFFB8D255C9}" type="presParOf" srcId="{60A6EA2B-89D5-4487-9B63-730EF005E91A}" destId="{F2EC1184-A43A-473B-927E-42A44AC3E3A7}" srcOrd="10" destOrd="0" presId="urn:microsoft.com/office/officeart/2018/2/layout/IconVerticalSolidList"/>
    <dgm:cxn modelId="{45E74EB7-BCEB-4C1D-B151-F74A38AA51B1}" type="presParOf" srcId="{F2EC1184-A43A-473B-927E-42A44AC3E3A7}" destId="{6F7F0D9D-F942-4B88-8231-06F259C03011}" srcOrd="0" destOrd="0" presId="urn:microsoft.com/office/officeart/2018/2/layout/IconVerticalSolidList"/>
    <dgm:cxn modelId="{9E27E5EA-B08B-4636-9526-3BC47CC4F537}" type="presParOf" srcId="{F2EC1184-A43A-473B-927E-42A44AC3E3A7}" destId="{4294FE81-A5C2-432F-B1F9-F6EFBC7FE569}" srcOrd="1" destOrd="0" presId="urn:microsoft.com/office/officeart/2018/2/layout/IconVerticalSolidList"/>
    <dgm:cxn modelId="{6222AD44-1847-4A3B-B04D-AB5937A8A79E}" type="presParOf" srcId="{F2EC1184-A43A-473B-927E-42A44AC3E3A7}" destId="{82C90D9F-5DF2-4E7B-9224-9E11435F6660}" srcOrd="2" destOrd="0" presId="urn:microsoft.com/office/officeart/2018/2/layout/IconVerticalSolidList"/>
    <dgm:cxn modelId="{DD3D8C01-FC29-4123-8361-CD751DB956B8}" type="presParOf" srcId="{F2EC1184-A43A-473B-927E-42A44AC3E3A7}" destId="{7CCAB16C-90CA-453C-8A3A-88085C83BC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F2AD1-7EFF-484F-9878-FF3D1625E383}">
      <dsp:nvSpPr>
        <dsp:cNvPr id="0" name=""/>
        <dsp:cNvSpPr/>
      </dsp:nvSpPr>
      <dsp:spPr>
        <a:xfrm>
          <a:off x="0" y="1528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56313-3B8F-47F4-AFEE-BFDB5CB46A8E}">
      <dsp:nvSpPr>
        <dsp:cNvPr id="0" name=""/>
        <dsp:cNvSpPr/>
      </dsp:nvSpPr>
      <dsp:spPr>
        <a:xfrm>
          <a:off x="197072" y="148111"/>
          <a:ext cx="358313" cy="3583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3597C-E8AB-4A0F-B7AF-D2E1D61170FE}">
      <dsp:nvSpPr>
        <dsp:cNvPr id="0" name=""/>
        <dsp:cNvSpPr/>
      </dsp:nvSpPr>
      <dsp:spPr>
        <a:xfrm>
          <a:off x="752457" y="1528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Cognitive Services – </a:t>
          </a:r>
          <a:r>
            <a:rPr lang="en-US" sz="1800" kern="1200">
              <a:hlinkClick xmlns:r="http://schemas.openxmlformats.org/officeDocument/2006/relationships" r:id="rId3"/>
            </a:rPr>
            <a:t>link</a:t>
          </a:r>
          <a:endParaRPr lang="en-US" sz="1800" kern="1200"/>
        </a:p>
      </dsp:txBody>
      <dsp:txXfrm>
        <a:off x="752457" y="1528"/>
        <a:ext cx="4992227" cy="651478"/>
      </dsp:txXfrm>
    </dsp:sp>
    <dsp:sp modelId="{59E27C48-CFC1-4F28-8F52-C61BC52CB875}">
      <dsp:nvSpPr>
        <dsp:cNvPr id="0" name=""/>
        <dsp:cNvSpPr/>
      </dsp:nvSpPr>
      <dsp:spPr>
        <a:xfrm>
          <a:off x="0" y="815876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C3453-02F4-45C9-937C-9735847C0C80}">
      <dsp:nvSpPr>
        <dsp:cNvPr id="0" name=""/>
        <dsp:cNvSpPr/>
      </dsp:nvSpPr>
      <dsp:spPr>
        <a:xfrm>
          <a:off x="197072" y="962459"/>
          <a:ext cx="358313" cy="3583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C9017-4AE4-4E5A-B059-7D13BB74F6F1}">
      <dsp:nvSpPr>
        <dsp:cNvPr id="0" name=""/>
        <dsp:cNvSpPr/>
      </dsp:nvSpPr>
      <dsp:spPr>
        <a:xfrm>
          <a:off x="752457" y="815876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Science Program/Project Management – </a:t>
          </a:r>
          <a:r>
            <a:rPr lang="en-US" sz="1800" kern="1200">
              <a:hlinkClick xmlns:r="http://schemas.openxmlformats.org/officeDocument/2006/relationships" r:id="rId6"/>
            </a:rPr>
            <a:t>TDSP</a:t>
          </a:r>
          <a:endParaRPr lang="en-US" sz="1800" kern="1200"/>
        </a:p>
      </dsp:txBody>
      <dsp:txXfrm>
        <a:off x="752457" y="815876"/>
        <a:ext cx="4992227" cy="651478"/>
      </dsp:txXfrm>
    </dsp:sp>
    <dsp:sp modelId="{920B3099-2E2C-4285-B0BE-6F2DDE6D48B3}">
      <dsp:nvSpPr>
        <dsp:cNvPr id="0" name=""/>
        <dsp:cNvSpPr/>
      </dsp:nvSpPr>
      <dsp:spPr>
        <a:xfrm>
          <a:off x="0" y="1630224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E48BC-EAFB-43AD-8EB2-6A6994DF0353}">
      <dsp:nvSpPr>
        <dsp:cNvPr id="0" name=""/>
        <dsp:cNvSpPr/>
      </dsp:nvSpPr>
      <dsp:spPr>
        <a:xfrm>
          <a:off x="197072" y="1776807"/>
          <a:ext cx="358313" cy="3583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2984C-3AD7-4949-BCF3-98F8668A2799}">
      <dsp:nvSpPr>
        <dsp:cNvPr id="0" name=""/>
        <dsp:cNvSpPr/>
      </dsp:nvSpPr>
      <dsp:spPr>
        <a:xfrm>
          <a:off x="752457" y="1630224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Trainer training </a:t>
          </a:r>
          <a:r>
            <a:rPr lang="en-US" sz="1800" kern="1200">
              <a:hlinkClick xmlns:r="http://schemas.openxmlformats.org/officeDocument/2006/relationships" r:id="rId9"/>
            </a:rPr>
            <a:t>link</a:t>
          </a:r>
          <a:endParaRPr lang="en-US" sz="1800" kern="1200"/>
        </a:p>
      </dsp:txBody>
      <dsp:txXfrm>
        <a:off x="752457" y="1630224"/>
        <a:ext cx="4992227" cy="651478"/>
      </dsp:txXfrm>
    </dsp:sp>
    <dsp:sp modelId="{532FB718-A535-454F-9812-31C63444B5BB}">
      <dsp:nvSpPr>
        <dsp:cNvPr id="0" name=""/>
        <dsp:cNvSpPr/>
      </dsp:nvSpPr>
      <dsp:spPr>
        <a:xfrm>
          <a:off x="0" y="2444572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55B5-BB75-4B35-85D1-212E70F37F5D}">
      <dsp:nvSpPr>
        <dsp:cNvPr id="0" name=""/>
        <dsp:cNvSpPr/>
      </dsp:nvSpPr>
      <dsp:spPr>
        <a:xfrm>
          <a:off x="197072" y="2591155"/>
          <a:ext cx="358313" cy="35831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C098C-89BC-4218-B9ED-A6D7033E4AC7}">
      <dsp:nvSpPr>
        <dsp:cNvPr id="0" name=""/>
        <dsp:cNvSpPr/>
      </dsp:nvSpPr>
      <dsp:spPr>
        <a:xfrm>
          <a:off x="752457" y="2444572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 Business school </a:t>
          </a:r>
          <a:r>
            <a:rPr lang="en-US" sz="1800" kern="1200">
              <a:hlinkClick xmlns:r="http://schemas.openxmlformats.org/officeDocument/2006/relationships" r:id="rId12"/>
            </a:rPr>
            <a:t>link</a:t>
          </a:r>
          <a:endParaRPr lang="en-US" sz="1800" kern="1200"/>
        </a:p>
      </dsp:txBody>
      <dsp:txXfrm>
        <a:off x="752457" y="2444572"/>
        <a:ext cx="4992227" cy="651478"/>
      </dsp:txXfrm>
    </dsp:sp>
    <dsp:sp modelId="{CA9304EF-27DF-4B0F-83F1-173C07F22F89}">
      <dsp:nvSpPr>
        <dsp:cNvPr id="0" name=""/>
        <dsp:cNvSpPr/>
      </dsp:nvSpPr>
      <dsp:spPr>
        <a:xfrm>
          <a:off x="0" y="3258920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C59A1-8E60-4F62-8BCA-E7959117D413}">
      <dsp:nvSpPr>
        <dsp:cNvPr id="0" name=""/>
        <dsp:cNvSpPr/>
      </dsp:nvSpPr>
      <dsp:spPr>
        <a:xfrm>
          <a:off x="197072" y="3405503"/>
          <a:ext cx="358313" cy="3583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A08BF-02B0-4158-882E-9EF14B840A37}">
      <dsp:nvSpPr>
        <dsp:cNvPr id="0" name=""/>
        <dsp:cNvSpPr/>
      </dsp:nvSpPr>
      <dsp:spPr>
        <a:xfrm>
          <a:off x="752457" y="3258920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Cognitive Services – </a:t>
          </a:r>
          <a:r>
            <a:rPr lang="en-US" sz="1800" kern="1200">
              <a:hlinkClick xmlns:r="http://schemas.openxmlformats.org/officeDocument/2006/relationships" r:id="rId15"/>
            </a:rPr>
            <a:t>create</a:t>
          </a:r>
          <a:r>
            <a:rPr lang="en-US" sz="1800" kern="1200"/>
            <a:t> </a:t>
          </a:r>
        </a:p>
      </dsp:txBody>
      <dsp:txXfrm>
        <a:off x="752457" y="3258920"/>
        <a:ext cx="4992227" cy="651478"/>
      </dsp:txXfrm>
    </dsp:sp>
    <dsp:sp modelId="{6F7F0D9D-F942-4B88-8231-06F259C03011}">
      <dsp:nvSpPr>
        <dsp:cNvPr id="0" name=""/>
        <dsp:cNvSpPr/>
      </dsp:nvSpPr>
      <dsp:spPr>
        <a:xfrm>
          <a:off x="0" y="4073268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4FE81-A5C2-432F-B1F9-F6EFBC7FE569}">
      <dsp:nvSpPr>
        <dsp:cNvPr id="0" name=""/>
        <dsp:cNvSpPr/>
      </dsp:nvSpPr>
      <dsp:spPr>
        <a:xfrm>
          <a:off x="197072" y="4219851"/>
          <a:ext cx="358313" cy="358313"/>
        </a:xfrm>
        <a:prstGeom prst="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AB16C-90CA-453C-8A3A-88085C83BCC0}">
      <dsp:nvSpPr>
        <dsp:cNvPr id="0" name=""/>
        <dsp:cNvSpPr/>
      </dsp:nvSpPr>
      <dsp:spPr>
        <a:xfrm>
          <a:off x="752457" y="4073268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Responsible AI for business </a:t>
          </a:r>
          <a:r>
            <a:rPr lang="en-US" sz="1800" kern="1200">
              <a:hlinkClick xmlns:r="http://schemas.openxmlformats.org/officeDocument/2006/relationships" r:id="rId18"/>
            </a:rPr>
            <a:t>link</a:t>
          </a:r>
          <a:endParaRPr lang="en-US" sz="1800" kern="1200"/>
        </a:p>
      </dsp:txBody>
      <dsp:txXfrm>
        <a:off x="752457" y="4073268"/>
        <a:ext cx="4992227" cy="651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4D5E-AC39-4E27-9A58-C7C485F71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09FA6-9EAA-4705-95B3-2F601CF7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F6B9-B2F4-4EB2-8E8C-B3EE69E9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7F51-FB55-492B-AFC1-940DFA9D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8764-AA57-468D-8608-B3B9A85A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6123-F092-41FE-B17A-5A4EE297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51177-0B29-4E46-8AF3-228B333F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96C2-1B97-4A2B-BB12-43371FE6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C562-D95B-479B-80BB-81432060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CD3F-773F-4914-8FA1-3F9170AF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0F3C7-5B5E-4EEE-B797-022339CAD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2D62E-A7A7-4342-8B19-F81A89E9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4210-6EB5-40BE-B8DB-21AC8B8B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E25C-B859-421C-9C7E-4494F03C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2DF9-0222-4AD3-8AD3-A44CE6C9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2011-E34F-4435-A7A5-94DAA9A2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0747-EFA6-4F30-AB69-8453A0FA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51AF3-89E6-478D-904D-4191CEC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230A-EBAF-4718-8A0A-5BE8A8CA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30DD-FE38-4313-83F9-78D53B0F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0E5D-FD41-45CB-B949-B5828DC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3AF7-61A5-4C35-BF55-842C217E2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16FE-6DF0-4CB6-A980-1425D282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C773-F3D0-434C-ACBE-C0492132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ED43-1FC0-4851-9DF1-4740C385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1576-229F-4DEE-9168-8591C747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8DCC-21DC-4381-B8C5-3FC24047E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AE98A-39B0-4C9D-A563-B4E9973AA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2B8C2-96CD-42B5-AF69-9E1703F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51BE-B4C5-459A-876C-D80BC532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F6B73-73AE-4105-A36E-5C8E7F5F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3CAF-32CE-430F-A754-D5B62A31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B0D73-6A55-45CA-BD71-3FC656C5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29916-F63C-4F66-916C-4E0A970AB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53756-3DF6-4DEF-9D83-03B6B7168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FCB87-7860-42F6-9684-368490ECD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67D79-3536-4A53-802D-819295CC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3D349-DAF0-4AA9-8A7B-168F84AD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A48E3-14C8-46BB-881E-D4E57E7A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FFEB-162E-478B-A28D-2BAAFA9F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EE336-AFFF-4A08-981A-09E99F4B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F7491-12BB-4181-BEA8-18496E2B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41436-CCCD-4F00-BFDD-B1E3D77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F6457-2B19-4435-9288-B8E3AE1F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2FE88-1ADF-466F-B2FE-25737CF5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C58B4-DED9-4093-B8B8-A57D2A3C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1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C43B-903B-4A8E-A6C4-FFAE5919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4C48-19DD-4E13-9138-17993C87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B9C6-0BD0-4953-B32E-70EB383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4BE11-D112-468D-B716-7D6B9590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00AC8-DFB9-451C-ACA7-BF591359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CA9F5-6D7C-4D2F-B914-4CB05EB3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8046-8597-484F-A71A-AF0A798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AD15D-2E67-44DB-94E5-A5B751DD8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7115E-0EFB-4223-8BF1-65A0B639A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1A518-271F-4A7C-BA10-6496584D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2A1E1-2881-4961-8677-6EC74710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4137E-02CD-42A9-A5C3-C2BF45F4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5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740AF-2622-4DE3-8991-199B1EB3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D4AEA-3C50-4046-8ED4-DC96B7B7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665-D986-4C04-A1B2-3F390449D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FCD8-E00B-4FB4-A3D0-0448259C82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04EB-94D0-4099-8738-EA65F0BF5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4CD4-CF94-433E-8940-C7C16886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learn/modules/intro-to-anomaly-detector/" TargetMode="External"/><Relationship Id="rId3" Type="http://schemas.openxmlformats.org/officeDocument/2006/relationships/hyperlink" Target="https://docs.microsoft.com/en-us/learn/paths/explore-computer-vision-microsoft-azure/" TargetMode="External"/><Relationship Id="rId7" Type="http://schemas.openxmlformats.org/officeDocument/2006/relationships/hyperlink" Target="https://docs.microsoft.com/en-us/learn/paths/explore-natural-language-processing/" TargetMode="External"/><Relationship Id="rId2" Type="http://schemas.openxmlformats.org/officeDocument/2006/relationships/hyperlink" Target="https://docs.microsoft.com/en-us/learn/modules/train-custom-vision-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learn/modules/translate-text-with-translation-service/" TargetMode="External"/><Relationship Id="rId5" Type="http://schemas.openxmlformats.org/officeDocument/2006/relationships/hyperlink" Target="https://docs.microsoft.com/en-us/learn/modules/intro-to-translator/" TargetMode="External"/><Relationship Id="rId10" Type="http://schemas.openxmlformats.org/officeDocument/2006/relationships/hyperlink" Target="https://docs.microsoft.com/en-us/learn/modules/use-automated-machine-learning/" TargetMode="External"/><Relationship Id="rId4" Type="http://schemas.openxmlformats.org/officeDocument/2006/relationships/hyperlink" Target="https://docs.microsoft.com/en-us/learn/paths/extract-text-from-images-documents/" TargetMode="External"/><Relationship Id="rId9" Type="http://schemas.openxmlformats.org/officeDocument/2006/relationships/hyperlink" Target="https://docs.microsoft.com/en-us/learn/paths/build-ai-solutions-with-azure-ml-servi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8D1D356A-2BD6-4B9A-8FD4-7A135B2CE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3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29D1C3-2BDB-49A1-B949-BA8A0AF5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 Business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1A7E-6D45-4992-822F-138909B93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Lubar Business School</a:t>
            </a:r>
          </a:p>
        </p:txBody>
      </p:sp>
    </p:spTree>
    <p:extLst>
      <p:ext uri="{BB962C8B-B14F-4D97-AF65-F5344CB8AC3E}">
        <p14:creationId xmlns:p14="http://schemas.microsoft.com/office/powerpoint/2010/main" val="138093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DB2DEA9C-DF85-4CA1-A44F-394DC77D69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3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A4613-BA97-4D87-BC89-DE40BBA2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Curriculum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FA0D-2F1A-4BEE-9201-7DA3E578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Introduction to AI</a:t>
            </a:r>
          </a:p>
          <a:p>
            <a:r>
              <a:rPr lang="en-US" sz="2000">
                <a:solidFill>
                  <a:srgbClr val="FFFFFF"/>
                </a:solidFill>
              </a:rPr>
              <a:t>History of AI</a:t>
            </a:r>
          </a:p>
          <a:p>
            <a:r>
              <a:rPr lang="en-US" sz="2000">
                <a:solidFill>
                  <a:srgbClr val="FFFFFF"/>
                </a:solidFill>
              </a:rPr>
              <a:t>Types of AI</a:t>
            </a:r>
          </a:p>
          <a:p>
            <a:r>
              <a:rPr lang="en-US" sz="2000">
                <a:solidFill>
                  <a:srgbClr val="FFFFFF"/>
                </a:solidFill>
              </a:rPr>
              <a:t>Decision of AI (What to use and When)</a:t>
            </a:r>
          </a:p>
          <a:p>
            <a:r>
              <a:rPr lang="en-US" sz="2000">
                <a:solidFill>
                  <a:srgbClr val="FFFFFF"/>
                </a:solidFill>
              </a:rPr>
              <a:t>Cognitive AI</a:t>
            </a:r>
          </a:p>
          <a:p>
            <a:r>
              <a:rPr lang="en-US" sz="2000">
                <a:solidFill>
                  <a:srgbClr val="FFFFFF"/>
                </a:solidFill>
              </a:rPr>
              <a:t>Machine/Deep/Reinforcement Learning – AML Services</a:t>
            </a:r>
          </a:p>
        </p:txBody>
      </p:sp>
    </p:spTree>
    <p:extLst>
      <p:ext uri="{BB962C8B-B14F-4D97-AF65-F5344CB8AC3E}">
        <p14:creationId xmlns:p14="http://schemas.microsoft.com/office/powerpoint/2010/main" val="1630405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E7FD5-A103-443D-8AD3-9C1EEF80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Types of AI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6C02-9B11-424D-9FC1-6772A926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Cognitive – Pre Built</a:t>
            </a:r>
          </a:p>
          <a:p>
            <a:r>
              <a:rPr lang="en-US" sz="2400"/>
              <a:t>ML/DL/RL – Custom Build from Scratch</a:t>
            </a:r>
          </a:p>
        </p:txBody>
      </p:sp>
    </p:spTree>
    <p:extLst>
      <p:ext uri="{BB962C8B-B14F-4D97-AF65-F5344CB8AC3E}">
        <p14:creationId xmlns:p14="http://schemas.microsoft.com/office/powerpoint/2010/main" val="636378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AC0B6-6F38-469F-BED9-994F8B09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1371-719B-47A7-AC9C-F492B260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39858"/>
            <a:ext cx="7188199" cy="47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5DE819-441E-4312-916B-70F70A29C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0" b="1458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1B153-AB8E-4AA9-942B-ABBC3DBA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AI  Services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E81AB55-58BF-40DD-91BE-3FEBC54D9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10618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453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DA1B-25C3-418E-8A8E-3596B7E0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AI Services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B897-7EE9-46D9-8144-3AA0FF62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Custom Vision </a:t>
            </a:r>
            <a:r>
              <a:rPr lang="en-US" sz="2000">
                <a:solidFill>
                  <a:schemeClr val="bg1"/>
                </a:solidFill>
                <a:hlinkClick r:id="rId2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AI Services </a:t>
            </a:r>
            <a:r>
              <a:rPr lang="en-US" sz="2000">
                <a:solidFill>
                  <a:schemeClr val="bg1"/>
                </a:solidFill>
                <a:hlinkClick r:id="rId3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Form and Object extraction </a:t>
            </a:r>
            <a:r>
              <a:rPr lang="en-US" sz="2000">
                <a:solidFill>
                  <a:schemeClr val="bg1"/>
                </a:solidFill>
                <a:hlinkClick r:id="rId4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Intro to Translator </a:t>
            </a:r>
            <a:r>
              <a:rPr lang="en-US" sz="2000">
                <a:solidFill>
                  <a:schemeClr val="bg1"/>
                </a:solidFill>
                <a:hlinkClick r:id="rId5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Speech to text </a:t>
            </a:r>
            <a:r>
              <a:rPr lang="en-US" sz="2000">
                <a:solidFill>
                  <a:schemeClr val="bg1"/>
                </a:solidFill>
                <a:hlinkClick r:id="rId6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Speech processing – </a:t>
            </a:r>
            <a:r>
              <a:rPr lang="en-US" sz="2000">
                <a:solidFill>
                  <a:schemeClr val="bg1"/>
                </a:solidFill>
                <a:hlinkClick r:id="rId7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Metric advisor </a:t>
            </a:r>
            <a:r>
              <a:rPr lang="en-US" sz="2000">
                <a:solidFill>
                  <a:schemeClr val="bg1"/>
                </a:solidFill>
                <a:hlinkClick r:id="rId8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Azure ML SDK </a:t>
            </a:r>
            <a:r>
              <a:rPr lang="en-US" sz="2000">
                <a:solidFill>
                  <a:schemeClr val="bg1"/>
                </a:solidFill>
                <a:hlinkClick r:id="rId9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Automated ML </a:t>
            </a:r>
            <a:r>
              <a:rPr lang="en-US" sz="2000">
                <a:solidFill>
                  <a:schemeClr val="bg1"/>
                </a:solidFill>
                <a:hlinkClick r:id="rId10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 Business Education</vt:lpstr>
      <vt:lpstr>Curriculum</vt:lpstr>
      <vt:lpstr>Types of AI</vt:lpstr>
      <vt:lpstr>Decision Tree</vt:lpstr>
      <vt:lpstr>AI  Services</vt:lpstr>
      <vt:lpstr>AI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Education</dc:title>
  <dc:creator>Balamurugan Balakreshnan</dc:creator>
  <cp:lastModifiedBy>Balamurugan Balakreshnan</cp:lastModifiedBy>
  <cp:revision>1</cp:revision>
  <dcterms:created xsi:type="dcterms:W3CDTF">2021-12-16T16:42:31Z</dcterms:created>
  <dcterms:modified xsi:type="dcterms:W3CDTF">2021-12-16T17:18:42Z</dcterms:modified>
</cp:coreProperties>
</file>