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4" r:id="rId4"/>
    <p:sldId id="258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82F9F-3973-4F89-B748-8257E7F506B7}" v="131" dt="2021-05-03T15:24:19.969"/>
    <p1510:client id="{59BDC92C-E005-43EE-A9E2-9F0E5EA05E03}" v="322" dt="2021-05-03T15:40:04.511"/>
    <p1510:client id="{7FB59BFC-9BAB-4F6F-8E00-DC1D1AF74284}" v="6" dt="2021-05-03T15:26:38.641"/>
    <p1510:client id="{E659E575-8356-4870-9E81-21DA92A883A8}" v="58" dt="2021-05-03T15:28:06.8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6" autoAdjust="0"/>
    <p:restoredTop sz="78454" autoAdjust="0"/>
  </p:normalViewPr>
  <p:slideViewPr>
    <p:cSldViewPr snapToGrid="0">
      <p:cViewPr varScale="1">
        <p:scale>
          <a:sx n="91" d="100"/>
          <a:sy n="91" d="100"/>
        </p:scale>
        <p:origin x="399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amurugan Balakreshnan" userId="35e9483b-bf32-4d17-a07b-837bc83be0f5" providerId="ADAL" clId="{2C7B8DDC-BCC4-4D9E-A9A3-1A37F5839308}"/>
    <pc:docChg chg="custSel modSld">
      <pc:chgData name="Balamurugan Balakreshnan" userId="35e9483b-bf32-4d17-a07b-837bc83be0f5" providerId="ADAL" clId="{2C7B8DDC-BCC4-4D9E-A9A3-1A37F5839308}" dt="2021-05-03T15:57:24.852" v="976" actId="22"/>
      <pc:docMkLst>
        <pc:docMk/>
      </pc:docMkLst>
      <pc:sldChg chg="modNotesTx">
        <pc:chgData name="Balamurugan Balakreshnan" userId="35e9483b-bf32-4d17-a07b-837bc83be0f5" providerId="ADAL" clId="{2C7B8DDC-BCC4-4D9E-A9A3-1A37F5839308}" dt="2021-05-03T15:51:18.423" v="769" actId="313"/>
        <pc:sldMkLst>
          <pc:docMk/>
          <pc:sldMk cId="2701775586" sldId="258"/>
        </pc:sldMkLst>
      </pc:sldChg>
      <pc:sldChg chg="modNotesTx">
        <pc:chgData name="Balamurugan Balakreshnan" userId="35e9483b-bf32-4d17-a07b-837bc83be0f5" providerId="ADAL" clId="{2C7B8DDC-BCC4-4D9E-A9A3-1A37F5839308}" dt="2021-05-03T15:51:47.480" v="817" actId="20577"/>
        <pc:sldMkLst>
          <pc:docMk/>
          <pc:sldMk cId="45177834" sldId="262"/>
        </pc:sldMkLst>
      </pc:sldChg>
      <pc:sldChg chg="addSp modSp mod modNotesTx">
        <pc:chgData name="Balamurugan Balakreshnan" userId="35e9483b-bf32-4d17-a07b-837bc83be0f5" providerId="ADAL" clId="{2C7B8DDC-BCC4-4D9E-A9A3-1A37F5839308}" dt="2021-05-03T15:56:15.819" v="975" actId="1076"/>
        <pc:sldMkLst>
          <pc:docMk/>
          <pc:sldMk cId="3688729884" sldId="263"/>
        </pc:sldMkLst>
        <pc:spChg chg="mod">
          <ac:chgData name="Balamurugan Balakreshnan" userId="35e9483b-bf32-4d17-a07b-837bc83be0f5" providerId="ADAL" clId="{2C7B8DDC-BCC4-4D9E-A9A3-1A37F5839308}" dt="2021-05-03T15:55:23.281" v="904" actId="20577"/>
          <ac:spMkLst>
            <pc:docMk/>
            <pc:sldMk cId="3688729884" sldId="263"/>
            <ac:spMk id="2" creationId="{4C3BDE34-0370-4B50-BFBC-F575C604EF97}"/>
          </ac:spMkLst>
        </pc:spChg>
        <pc:spChg chg="add mod">
          <ac:chgData name="Balamurugan Balakreshnan" userId="35e9483b-bf32-4d17-a07b-837bc83be0f5" providerId="ADAL" clId="{2C7B8DDC-BCC4-4D9E-A9A3-1A37F5839308}" dt="2021-05-03T15:56:15.819" v="975" actId="1076"/>
          <ac:spMkLst>
            <pc:docMk/>
            <pc:sldMk cId="3688729884" sldId="263"/>
            <ac:spMk id="3" creationId="{66F4A7E2-5AA2-4726-A786-FE0B825B9CBD}"/>
          </ac:spMkLst>
        </pc:spChg>
      </pc:sldChg>
      <pc:sldChg chg="addSp modSp mod modNotesTx">
        <pc:chgData name="Balamurugan Balakreshnan" userId="35e9483b-bf32-4d17-a07b-837bc83be0f5" providerId="ADAL" clId="{2C7B8DDC-BCC4-4D9E-A9A3-1A37F5839308}" dt="2021-05-03T15:57:24.852" v="976" actId="22"/>
        <pc:sldMkLst>
          <pc:docMk/>
          <pc:sldMk cId="3588126079" sldId="264"/>
        </pc:sldMkLst>
        <pc:spChg chg="mod">
          <ac:chgData name="Balamurugan Balakreshnan" userId="35e9483b-bf32-4d17-a07b-837bc83be0f5" providerId="ADAL" clId="{2C7B8DDC-BCC4-4D9E-A9A3-1A37F5839308}" dt="2021-05-03T15:55:28.395" v="908" actId="20577"/>
          <ac:spMkLst>
            <pc:docMk/>
            <pc:sldMk cId="3588126079" sldId="264"/>
            <ac:spMk id="2" creationId="{33D80914-86D6-44B8-AC80-FF8668FBE735}"/>
          </ac:spMkLst>
        </pc:spChg>
        <pc:spChg chg="add">
          <ac:chgData name="Balamurugan Balakreshnan" userId="35e9483b-bf32-4d17-a07b-837bc83be0f5" providerId="ADAL" clId="{2C7B8DDC-BCC4-4D9E-A9A3-1A37F5839308}" dt="2021-05-03T15:57:24.852" v="976" actId="22"/>
          <ac:spMkLst>
            <pc:docMk/>
            <pc:sldMk cId="3588126079" sldId="264"/>
            <ac:spMk id="4" creationId="{43C49DBE-FDF0-4781-A668-A96A04B6900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2113FE-1DE5-4B0B-A362-1F32C5257493}" type="doc">
      <dgm:prSet loTypeId="urn:microsoft.com/office/officeart/2005/8/layout/venn1" loCatId="relationship" qsTypeId="urn:microsoft.com/office/officeart/2005/8/quickstyle/simple1" qsCatId="simple" csTypeId="urn:microsoft.com/office/officeart/2005/8/colors/colorful2" csCatId="colorful" phldr="1"/>
      <dgm:spPr/>
    </dgm:pt>
    <dgm:pt modelId="{EF06EFC0-C01B-4C2E-A1AF-EE87F194336D}">
      <dgm:prSet phldrT="[Text]"/>
      <dgm:spPr/>
      <dgm:t>
        <a:bodyPr/>
        <a:lstStyle/>
        <a:p>
          <a:r>
            <a:rPr lang="en-US" dirty="0"/>
            <a:t>Vision</a:t>
          </a:r>
        </a:p>
      </dgm:t>
    </dgm:pt>
    <dgm:pt modelId="{DB841EE6-27F0-4946-AEC6-044A48279DE1}" type="parTrans" cxnId="{4DF7727B-EF69-4278-9DB4-BB06A73B11CD}">
      <dgm:prSet/>
      <dgm:spPr/>
      <dgm:t>
        <a:bodyPr/>
        <a:lstStyle/>
        <a:p>
          <a:endParaRPr lang="en-US"/>
        </a:p>
      </dgm:t>
    </dgm:pt>
    <dgm:pt modelId="{B713D39C-8E06-4AED-9C8E-95DA3F67C55C}" type="sibTrans" cxnId="{4DF7727B-EF69-4278-9DB4-BB06A73B11CD}">
      <dgm:prSet/>
      <dgm:spPr/>
      <dgm:t>
        <a:bodyPr/>
        <a:lstStyle/>
        <a:p>
          <a:endParaRPr lang="en-US"/>
        </a:p>
      </dgm:t>
    </dgm:pt>
    <dgm:pt modelId="{261E9715-8868-4518-89BA-F24FD1674F37}">
      <dgm:prSet phldrT="[Text]"/>
      <dgm:spPr/>
      <dgm:t>
        <a:bodyPr/>
        <a:lstStyle/>
        <a:p>
          <a:r>
            <a:rPr lang="en-US" dirty="0"/>
            <a:t>Execution</a:t>
          </a:r>
        </a:p>
      </dgm:t>
    </dgm:pt>
    <dgm:pt modelId="{A224ED24-CA38-4EB9-97E5-25217A60C9A4}" type="parTrans" cxnId="{F921E5A6-18FB-4762-A33C-E889B2D9A4CE}">
      <dgm:prSet/>
      <dgm:spPr/>
      <dgm:t>
        <a:bodyPr/>
        <a:lstStyle/>
        <a:p>
          <a:endParaRPr lang="en-US"/>
        </a:p>
      </dgm:t>
    </dgm:pt>
    <dgm:pt modelId="{B6EC104C-56A8-4513-B325-46EC60F0FA91}" type="sibTrans" cxnId="{F921E5A6-18FB-4762-A33C-E889B2D9A4CE}">
      <dgm:prSet/>
      <dgm:spPr/>
      <dgm:t>
        <a:bodyPr/>
        <a:lstStyle/>
        <a:p>
          <a:endParaRPr lang="en-US"/>
        </a:p>
      </dgm:t>
    </dgm:pt>
    <dgm:pt modelId="{418C8C38-4E74-4067-829B-7A468C2D5460}">
      <dgm:prSet phldrT="[Text]"/>
      <dgm:spPr/>
      <dgm:t>
        <a:bodyPr/>
        <a:lstStyle/>
        <a:p>
          <a:r>
            <a:rPr lang="en-US" dirty="0"/>
            <a:t>Strategy</a:t>
          </a:r>
        </a:p>
      </dgm:t>
    </dgm:pt>
    <dgm:pt modelId="{C25257EE-705F-46CD-B674-EAFD83C31B4C}" type="parTrans" cxnId="{C8980792-21A9-4DE0-AC5E-3EA403403EC1}">
      <dgm:prSet/>
      <dgm:spPr/>
      <dgm:t>
        <a:bodyPr/>
        <a:lstStyle/>
        <a:p>
          <a:endParaRPr lang="en-US"/>
        </a:p>
      </dgm:t>
    </dgm:pt>
    <dgm:pt modelId="{E677D129-FD32-4CE4-BB16-2EDFE57AF585}" type="sibTrans" cxnId="{C8980792-21A9-4DE0-AC5E-3EA403403EC1}">
      <dgm:prSet/>
      <dgm:spPr/>
      <dgm:t>
        <a:bodyPr/>
        <a:lstStyle/>
        <a:p>
          <a:endParaRPr lang="en-US"/>
        </a:p>
      </dgm:t>
    </dgm:pt>
    <dgm:pt modelId="{E78BDF5C-1EE6-4154-9EEC-2FE90C13C682}" type="pres">
      <dgm:prSet presAssocID="{8F2113FE-1DE5-4B0B-A362-1F32C5257493}" presName="compositeShape" presStyleCnt="0">
        <dgm:presLayoutVars>
          <dgm:chMax val="7"/>
          <dgm:dir/>
          <dgm:resizeHandles val="exact"/>
        </dgm:presLayoutVars>
      </dgm:prSet>
      <dgm:spPr/>
    </dgm:pt>
    <dgm:pt modelId="{67B354E0-22A0-4838-96C9-72CD29ECDACC}" type="pres">
      <dgm:prSet presAssocID="{EF06EFC0-C01B-4C2E-A1AF-EE87F194336D}" presName="circ1" presStyleLbl="vennNode1" presStyleIdx="0" presStyleCnt="3"/>
      <dgm:spPr/>
    </dgm:pt>
    <dgm:pt modelId="{F11F6B69-60CA-4866-9F05-E2F470FEE22C}" type="pres">
      <dgm:prSet presAssocID="{EF06EFC0-C01B-4C2E-A1AF-EE87F194336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1FF4A5D-FE54-4BEE-9833-BE4CAE029F2A}" type="pres">
      <dgm:prSet presAssocID="{261E9715-8868-4518-89BA-F24FD1674F37}" presName="circ2" presStyleLbl="vennNode1" presStyleIdx="1" presStyleCnt="3"/>
      <dgm:spPr/>
    </dgm:pt>
    <dgm:pt modelId="{89A78329-B179-448D-962D-1DFD5569A810}" type="pres">
      <dgm:prSet presAssocID="{261E9715-8868-4518-89BA-F24FD1674F3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16B2D15-4253-4C97-B43C-45EB0E0DE47A}" type="pres">
      <dgm:prSet presAssocID="{418C8C38-4E74-4067-829B-7A468C2D5460}" presName="circ3" presStyleLbl="vennNode1" presStyleIdx="2" presStyleCnt="3"/>
      <dgm:spPr/>
    </dgm:pt>
    <dgm:pt modelId="{27C40C18-E0FA-42B9-BDFF-316DF52D6095}" type="pres">
      <dgm:prSet presAssocID="{418C8C38-4E74-4067-829B-7A468C2D5460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878111E-411E-4FD1-B3FB-72259D1B4E95}" type="presOf" srcId="{418C8C38-4E74-4067-829B-7A468C2D5460}" destId="{C16B2D15-4253-4C97-B43C-45EB0E0DE47A}" srcOrd="0" destOrd="0" presId="urn:microsoft.com/office/officeart/2005/8/layout/venn1"/>
    <dgm:cxn modelId="{12E80022-0F72-4010-9CB3-729C7DBE927D}" type="presOf" srcId="{418C8C38-4E74-4067-829B-7A468C2D5460}" destId="{27C40C18-E0FA-42B9-BDFF-316DF52D6095}" srcOrd="1" destOrd="0" presId="urn:microsoft.com/office/officeart/2005/8/layout/venn1"/>
    <dgm:cxn modelId="{A1AA8C28-3E17-42DA-BC38-224E53F8874A}" type="presOf" srcId="{261E9715-8868-4518-89BA-F24FD1674F37}" destId="{01FF4A5D-FE54-4BEE-9833-BE4CAE029F2A}" srcOrd="0" destOrd="0" presId="urn:microsoft.com/office/officeart/2005/8/layout/venn1"/>
    <dgm:cxn modelId="{2F78B32D-FC5C-4F07-8E9C-C6FBC566AE6F}" type="presOf" srcId="{8F2113FE-1DE5-4B0B-A362-1F32C5257493}" destId="{E78BDF5C-1EE6-4154-9EEC-2FE90C13C682}" srcOrd="0" destOrd="0" presId="urn:microsoft.com/office/officeart/2005/8/layout/venn1"/>
    <dgm:cxn modelId="{95C44552-AE6E-4D70-A35C-4D75DCC9339E}" type="presOf" srcId="{261E9715-8868-4518-89BA-F24FD1674F37}" destId="{89A78329-B179-448D-962D-1DFD5569A810}" srcOrd="1" destOrd="0" presId="urn:microsoft.com/office/officeart/2005/8/layout/venn1"/>
    <dgm:cxn modelId="{4DF7727B-EF69-4278-9DB4-BB06A73B11CD}" srcId="{8F2113FE-1DE5-4B0B-A362-1F32C5257493}" destId="{EF06EFC0-C01B-4C2E-A1AF-EE87F194336D}" srcOrd="0" destOrd="0" parTransId="{DB841EE6-27F0-4946-AEC6-044A48279DE1}" sibTransId="{B713D39C-8E06-4AED-9C8E-95DA3F67C55C}"/>
    <dgm:cxn modelId="{C8980792-21A9-4DE0-AC5E-3EA403403EC1}" srcId="{8F2113FE-1DE5-4B0B-A362-1F32C5257493}" destId="{418C8C38-4E74-4067-829B-7A468C2D5460}" srcOrd="2" destOrd="0" parTransId="{C25257EE-705F-46CD-B674-EAFD83C31B4C}" sibTransId="{E677D129-FD32-4CE4-BB16-2EDFE57AF585}"/>
    <dgm:cxn modelId="{F921E5A6-18FB-4762-A33C-E889B2D9A4CE}" srcId="{8F2113FE-1DE5-4B0B-A362-1F32C5257493}" destId="{261E9715-8868-4518-89BA-F24FD1674F37}" srcOrd="1" destOrd="0" parTransId="{A224ED24-CA38-4EB9-97E5-25217A60C9A4}" sibTransId="{B6EC104C-56A8-4513-B325-46EC60F0FA91}"/>
    <dgm:cxn modelId="{A149CBC0-2219-40C6-BCE0-9A6E42DDF4D9}" type="presOf" srcId="{EF06EFC0-C01B-4C2E-A1AF-EE87F194336D}" destId="{F11F6B69-60CA-4866-9F05-E2F470FEE22C}" srcOrd="1" destOrd="0" presId="urn:microsoft.com/office/officeart/2005/8/layout/venn1"/>
    <dgm:cxn modelId="{F0FC9FE9-3EC4-4FF0-9C77-E62357FD46BE}" type="presOf" srcId="{EF06EFC0-C01B-4C2E-A1AF-EE87F194336D}" destId="{67B354E0-22A0-4838-96C9-72CD29ECDACC}" srcOrd="0" destOrd="0" presId="urn:microsoft.com/office/officeart/2005/8/layout/venn1"/>
    <dgm:cxn modelId="{35E2BCBA-C6B6-4F0D-92A0-453270088C9A}" type="presParOf" srcId="{E78BDF5C-1EE6-4154-9EEC-2FE90C13C682}" destId="{67B354E0-22A0-4838-96C9-72CD29ECDACC}" srcOrd="0" destOrd="0" presId="urn:microsoft.com/office/officeart/2005/8/layout/venn1"/>
    <dgm:cxn modelId="{F31F6333-0AFC-486E-9000-3C624951FCDD}" type="presParOf" srcId="{E78BDF5C-1EE6-4154-9EEC-2FE90C13C682}" destId="{F11F6B69-60CA-4866-9F05-E2F470FEE22C}" srcOrd="1" destOrd="0" presId="urn:microsoft.com/office/officeart/2005/8/layout/venn1"/>
    <dgm:cxn modelId="{D0D4809D-A12B-46FA-A8F8-BA7FBB4D8403}" type="presParOf" srcId="{E78BDF5C-1EE6-4154-9EEC-2FE90C13C682}" destId="{01FF4A5D-FE54-4BEE-9833-BE4CAE029F2A}" srcOrd="2" destOrd="0" presId="urn:microsoft.com/office/officeart/2005/8/layout/venn1"/>
    <dgm:cxn modelId="{2DCDB87E-CFA4-462A-8E89-030C6F8E7B59}" type="presParOf" srcId="{E78BDF5C-1EE6-4154-9EEC-2FE90C13C682}" destId="{89A78329-B179-448D-962D-1DFD5569A810}" srcOrd="3" destOrd="0" presId="urn:microsoft.com/office/officeart/2005/8/layout/venn1"/>
    <dgm:cxn modelId="{142A8F8D-E5CE-4D44-9F62-F3A4CCD427E0}" type="presParOf" srcId="{E78BDF5C-1EE6-4154-9EEC-2FE90C13C682}" destId="{C16B2D15-4253-4C97-B43C-45EB0E0DE47A}" srcOrd="4" destOrd="0" presId="urn:microsoft.com/office/officeart/2005/8/layout/venn1"/>
    <dgm:cxn modelId="{D8FFBED8-B688-4521-A339-6E6F3F7CD1D4}" type="presParOf" srcId="{E78BDF5C-1EE6-4154-9EEC-2FE90C13C682}" destId="{27C40C18-E0FA-42B9-BDFF-316DF52D6095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248E69-5FB4-4816-8D27-10046A5815CC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46A6B0-F0B7-42ED-8A98-9FE442014957}">
      <dgm:prSet phldrT="[Text]" custT="1"/>
      <dgm:spPr/>
      <dgm:t>
        <a:bodyPr/>
        <a:lstStyle/>
        <a:p>
          <a:r>
            <a:rPr lang="en-US" sz="1600" dirty="0"/>
            <a:t>Lift &amp; Shift</a:t>
          </a:r>
        </a:p>
        <a:p>
          <a:r>
            <a:rPr lang="en-US" sz="1600" dirty="0"/>
            <a:t>Data Quality Strategy</a:t>
          </a:r>
        </a:p>
        <a:p>
          <a:r>
            <a:rPr lang="en-US" sz="1600" dirty="0"/>
            <a:t>Master data management</a:t>
          </a:r>
        </a:p>
        <a:p>
          <a:r>
            <a:rPr lang="en-US" sz="1600" dirty="0"/>
            <a:t>Data Governance Strategy</a:t>
          </a:r>
        </a:p>
        <a:p>
          <a:r>
            <a:rPr lang="en-US" sz="1600" dirty="0"/>
            <a:t>AI/ML Strategy</a:t>
          </a:r>
        </a:p>
        <a:p>
          <a:r>
            <a:rPr lang="en-US" sz="1600" dirty="0"/>
            <a:t>Security and Compliance</a:t>
          </a:r>
        </a:p>
        <a:p>
          <a:r>
            <a:rPr lang="en-US" sz="1600" dirty="0"/>
            <a:t>Monitoring</a:t>
          </a:r>
        </a:p>
        <a:p>
          <a:r>
            <a:rPr lang="en-US" sz="1600" dirty="0"/>
            <a:t>Business intelligence</a:t>
          </a:r>
        </a:p>
        <a:p>
          <a:r>
            <a:rPr lang="en-US" sz="1600" dirty="0"/>
            <a:t>PaaS Modernization</a:t>
          </a:r>
        </a:p>
      </dgm:t>
    </dgm:pt>
    <dgm:pt modelId="{308988AF-D39E-4932-8B05-D864C56AF055}" type="parTrans" cxnId="{AC56E8DF-184D-4B06-A411-20C76C9195BB}">
      <dgm:prSet/>
      <dgm:spPr/>
      <dgm:t>
        <a:bodyPr/>
        <a:lstStyle/>
        <a:p>
          <a:endParaRPr lang="en-US"/>
        </a:p>
      </dgm:t>
    </dgm:pt>
    <dgm:pt modelId="{36AB1E61-9834-4660-9739-D65939A79971}" type="sibTrans" cxnId="{AC56E8DF-184D-4B06-A411-20C76C9195BB}">
      <dgm:prSet/>
      <dgm:spPr/>
      <dgm:t>
        <a:bodyPr/>
        <a:lstStyle/>
        <a:p>
          <a:endParaRPr lang="en-US"/>
        </a:p>
      </dgm:t>
    </dgm:pt>
    <dgm:pt modelId="{09028968-2487-4696-8876-44BFE5CCA758}">
      <dgm:prSet phldrT="[Text]" custT="1"/>
      <dgm:spPr/>
      <dgm:t>
        <a:bodyPr/>
        <a:lstStyle/>
        <a:p>
          <a:r>
            <a:rPr lang="en-US" sz="1600" dirty="0"/>
            <a:t>Cloud data platform</a:t>
          </a:r>
        </a:p>
        <a:p>
          <a:r>
            <a:rPr lang="en-US" sz="1600" dirty="0"/>
            <a:t>PaaS Modernization</a:t>
          </a:r>
        </a:p>
        <a:p>
          <a:r>
            <a:rPr lang="en-US" sz="1600" dirty="0"/>
            <a:t>Data Governance &amp; DQ/Strategy</a:t>
          </a:r>
        </a:p>
        <a:p>
          <a:r>
            <a:rPr lang="en-US" sz="1600" dirty="0"/>
            <a:t>Master data management</a:t>
          </a:r>
        </a:p>
        <a:p>
          <a:r>
            <a:rPr lang="en-US" sz="1600" dirty="0"/>
            <a:t>Predictive Analytics</a:t>
          </a:r>
        </a:p>
        <a:p>
          <a:r>
            <a:rPr lang="en-US" sz="1600" dirty="0"/>
            <a:t>Policy Based Data Security</a:t>
          </a:r>
        </a:p>
        <a:p>
          <a:r>
            <a:rPr lang="en-US" sz="1600" dirty="0"/>
            <a:t>Security, Compliance and Privacy</a:t>
          </a:r>
        </a:p>
        <a:p>
          <a:r>
            <a:rPr lang="en-US" sz="1600" dirty="0"/>
            <a:t>Legal</a:t>
          </a:r>
        </a:p>
        <a:p>
          <a:r>
            <a:rPr lang="en-US" sz="1600" dirty="0"/>
            <a:t>Business Data Model</a:t>
          </a:r>
        </a:p>
        <a:p>
          <a:r>
            <a:rPr lang="en-US" sz="1600" dirty="0"/>
            <a:t>Self Service BI</a:t>
          </a:r>
        </a:p>
        <a:p>
          <a:r>
            <a:rPr lang="en-US" sz="1600" dirty="0"/>
            <a:t>Data Driven Decision</a:t>
          </a:r>
        </a:p>
      </dgm:t>
    </dgm:pt>
    <dgm:pt modelId="{F278F1BF-BC6F-4CF3-B3DF-9B29C9A9B560}" type="parTrans" cxnId="{E2D79310-A39E-4A58-B440-040F4430B285}">
      <dgm:prSet/>
      <dgm:spPr/>
      <dgm:t>
        <a:bodyPr/>
        <a:lstStyle/>
        <a:p>
          <a:endParaRPr lang="en-US"/>
        </a:p>
      </dgm:t>
    </dgm:pt>
    <dgm:pt modelId="{B4FF17CC-BB81-43F9-91A9-6E7C20189057}" type="sibTrans" cxnId="{E2D79310-A39E-4A58-B440-040F4430B285}">
      <dgm:prSet/>
      <dgm:spPr/>
      <dgm:t>
        <a:bodyPr/>
        <a:lstStyle/>
        <a:p>
          <a:endParaRPr lang="en-US"/>
        </a:p>
      </dgm:t>
    </dgm:pt>
    <dgm:pt modelId="{B8F754B8-9A36-49A2-A6C9-F62AE4911701}">
      <dgm:prSet phldrT="[Text]" custT="1"/>
      <dgm:spPr/>
      <dgm:t>
        <a:bodyPr/>
        <a:lstStyle/>
        <a:p>
          <a:r>
            <a:rPr lang="en-US" sz="1600" dirty="0"/>
            <a:t>Data as a Service</a:t>
          </a:r>
        </a:p>
        <a:p>
          <a:r>
            <a:rPr lang="en-US" sz="1600" dirty="0"/>
            <a:t>Business Value with Data and AI</a:t>
          </a:r>
        </a:p>
        <a:p>
          <a:r>
            <a:rPr lang="en-US" sz="1600" dirty="0"/>
            <a:t>Revenue based Data and AI Insights</a:t>
          </a:r>
        </a:p>
        <a:p>
          <a:r>
            <a:rPr lang="en-US" sz="1600" dirty="0"/>
            <a:t>Business Data model</a:t>
          </a:r>
        </a:p>
        <a:p>
          <a:r>
            <a:rPr lang="en-US" sz="1600" dirty="0"/>
            <a:t>Data Sharing for Revenue</a:t>
          </a:r>
        </a:p>
        <a:p>
          <a:r>
            <a:rPr lang="en-US" sz="1600" dirty="0"/>
            <a:t>Data Asset tracking</a:t>
          </a:r>
        </a:p>
        <a:p>
          <a:r>
            <a:rPr lang="en-US" sz="1600" dirty="0"/>
            <a:t>Data auditing and compliance for legal requirements</a:t>
          </a:r>
        </a:p>
        <a:p>
          <a:r>
            <a:rPr lang="en-US" sz="1600" dirty="0"/>
            <a:t>Self Service Data Science</a:t>
          </a:r>
        </a:p>
        <a:p>
          <a:r>
            <a:rPr lang="en-US" sz="1600" dirty="0"/>
            <a:t>Customer centric Value</a:t>
          </a:r>
        </a:p>
        <a:p>
          <a:r>
            <a:rPr lang="en-US" sz="1600" dirty="0"/>
            <a:t>Data to Drive business</a:t>
          </a:r>
        </a:p>
        <a:p>
          <a:r>
            <a:rPr lang="en-US" sz="1600" dirty="0"/>
            <a:t>Data Governance Strategy</a:t>
          </a:r>
        </a:p>
        <a:p>
          <a:r>
            <a:rPr lang="en-US" sz="1600"/>
            <a:t>Data Security/MDM</a:t>
          </a:r>
          <a:endParaRPr lang="en-US" sz="1600" dirty="0"/>
        </a:p>
      </dgm:t>
    </dgm:pt>
    <dgm:pt modelId="{C435D0DD-57EF-46AE-B2F2-1646C997DD48}" type="parTrans" cxnId="{DA9C5589-6750-4351-892E-4166BA3DAEA4}">
      <dgm:prSet/>
      <dgm:spPr/>
      <dgm:t>
        <a:bodyPr/>
        <a:lstStyle/>
        <a:p>
          <a:endParaRPr lang="en-US"/>
        </a:p>
      </dgm:t>
    </dgm:pt>
    <dgm:pt modelId="{EFFF704A-2215-4A36-905F-0EECD69D03F6}" type="sibTrans" cxnId="{DA9C5589-6750-4351-892E-4166BA3DAEA4}">
      <dgm:prSet/>
      <dgm:spPr/>
      <dgm:t>
        <a:bodyPr/>
        <a:lstStyle/>
        <a:p>
          <a:endParaRPr lang="en-US"/>
        </a:p>
      </dgm:t>
    </dgm:pt>
    <dgm:pt modelId="{BF545D54-1CF0-48F0-A3AF-A972E4A9B270}" type="pres">
      <dgm:prSet presAssocID="{95248E69-5FB4-4816-8D27-10046A5815CC}" presName="rootnode" presStyleCnt="0">
        <dgm:presLayoutVars>
          <dgm:chMax/>
          <dgm:chPref/>
          <dgm:dir/>
          <dgm:animLvl val="lvl"/>
        </dgm:presLayoutVars>
      </dgm:prSet>
      <dgm:spPr/>
    </dgm:pt>
    <dgm:pt modelId="{E518524E-448A-440B-B97A-6970C3A65D45}" type="pres">
      <dgm:prSet presAssocID="{5146A6B0-F0B7-42ED-8A98-9FE442014957}" presName="composite" presStyleCnt="0"/>
      <dgm:spPr/>
    </dgm:pt>
    <dgm:pt modelId="{81F0D46C-1BDD-4155-91E1-494481FB793F}" type="pres">
      <dgm:prSet presAssocID="{5146A6B0-F0B7-42ED-8A98-9FE442014957}" presName="LShape" presStyleLbl="alignNode1" presStyleIdx="0" presStyleCnt="5"/>
      <dgm:spPr/>
    </dgm:pt>
    <dgm:pt modelId="{B558F46E-0906-4E04-AA35-D039147C0EEF}" type="pres">
      <dgm:prSet presAssocID="{5146A6B0-F0B7-42ED-8A98-9FE442014957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B2A45B7-1370-4051-ADE1-6FBB59E290C5}" type="pres">
      <dgm:prSet presAssocID="{5146A6B0-F0B7-42ED-8A98-9FE442014957}" presName="Triangle" presStyleLbl="alignNode1" presStyleIdx="1" presStyleCnt="5"/>
      <dgm:spPr/>
    </dgm:pt>
    <dgm:pt modelId="{8956D0CE-DE2F-4163-AAF8-2C3532E5A905}" type="pres">
      <dgm:prSet presAssocID="{36AB1E61-9834-4660-9739-D65939A79971}" presName="sibTrans" presStyleCnt="0"/>
      <dgm:spPr/>
    </dgm:pt>
    <dgm:pt modelId="{BCA803C8-DB27-4E45-B222-D7688ED34902}" type="pres">
      <dgm:prSet presAssocID="{36AB1E61-9834-4660-9739-D65939A79971}" presName="space" presStyleCnt="0"/>
      <dgm:spPr/>
    </dgm:pt>
    <dgm:pt modelId="{454C5514-6D9F-4780-859C-9D094CD655DC}" type="pres">
      <dgm:prSet presAssocID="{09028968-2487-4696-8876-44BFE5CCA758}" presName="composite" presStyleCnt="0"/>
      <dgm:spPr/>
    </dgm:pt>
    <dgm:pt modelId="{35C01009-E71E-4495-A54C-868A7B3CF64D}" type="pres">
      <dgm:prSet presAssocID="{09028968-2487-4696-8876-44BFE5CCA758}" presName="LShape" presStyleLbl="alignNode1" presStyleIdx="2" presStyleCnt="5"/>
      <dgm:spPr/>
    </dgm:pt>
    <dgm:pt modelId="{985E2ED9-4CB6-4300-BE7E-6223BA902A08}" type="pres">
      <dgm:prSet presAssocID="{09028968-2487-4696-8876-44BFE5CCA758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3A4CB93-4644-4799-8A06-1BE037E6A3F6}" type="pres">
      <dgm:prSet presAssocID="{09028968-2487-4696-8876-44BFE5CCA758}" presName="Triangle" presStyleLbl="alignNode1" presStyleIdx="3" presStyleCnt="5"/>
      <dgm:spPr/>
    </dgm:pt>
    <dgm:pt modelId="{48768060-841F-47AB-8774-D09D84ADF5D1}" type="pres">
      <dgm:prSet presAssocID="{B4FF17CC-BB81-43F9-91A9-6E7C20189057}" presName="sibTrans" presStyleCnt="0"/>
      <dgm:spPr/>
    </dgm:pt>
    <dgm:pt modelId="{EBFD7223-F7A2-4E0A-A9F8-E2F17E4B37FF}" type="pres">
      <dgm:prSet presAssocID="{B4FF17CC-BB81-43F9-91A9-6E7C20189057}" presName="space" presStyleCnt="0"/>
      <dgm:spPr/>
    </dgm:pt>
    <dgm:pt modelId="{82ED2139-4D00-4397-97B4-7301EF0FD7D9}" type="pres">
      <dgm:prSet presAssocID="{B8F754B8-9A36-49A2-A6C9-F62AE4911701}" presName="composite" presStyleCnt="0"/>
      <dgm:spPr/>
    </dgm:pt>
    <dgm:pt modelId="{5B319E82-EF03-45B0-8FB2-539B17E866CE}" type="pres">
      <dgm:prSet presAssocID="{B8F754B8-9A36-49A2-A6C9-F62AE4911701}" presName="LShape" presStyleLbl="alignNode1" presStyleIdx="4" presStyleCnt="5"/>
      <dgm:spPr/>
    </dgm:pt>
    <dgm:pt modelId="{3B5A4FDB-8013-43DE-9EDF-298B8203D3D9}" type="pres">
      <dgm:prSet presAssocID="{B8F754B8-9A36-49A2-A6C9-F62AE4911701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2D79310-A39E-4A58-B440-040F4430B285}" srcId="{95248E69-5FB4-4816-8D27-10046A5815CC}" destId="{09028968-2487-4696-8876-44BFE5CCA758}" srcOrd="1" destOrd="0" parTransId="{F278F1BF-BC6F-4CF3-B3DF-9B29C9A9B560}" sibTransId="{B4FF17CC-BB81-43F9-91A9-6E7C20189057}"/>
    <dgm:cxn modelId="{272F4A13-BF43-43E2-9AE1-8692B0F273A2}" type="presOf" srcId="{09028968-2487-4696-8876-44BFE5CCA758}" destId="{985E2ED9-4CB6-4300-BE7E-6223BA902A08}" srcOrd="0" destOrd="0" presId="urn:microsoft.com/office/officeart/2009/3/layout/StepUpProcess"/>
    <dgm:cxn modelId="{4B9D8B4C-4CE6-41B5-8892-547F0017E0AF}" type="presOf" srcId="{B8F754B8-9A36-49A2-A6C9-F62AE4911701}" destId="{3B5A4FDB-8013-43DE-9EDF-298B8203D3D9}" srcOrd="0" destOrd="0" presId="urn:microsoft.com/office/officeart/2009/3/layout/StepUpProcess"/>
    <dgm:cxn modelId="{DA9C5589-6750-4351-892E-4166BA3DAEA4}" srcId="{95248E69-5FB4-4816-8D27-10046A5815CC}" destId="{B8F754B8-9A36-49A2-A6C9-F62AE4911701}" srcOrd="2" destOrd="0" parTransId="{C435D0DD-57EF-46AE-B2F2-1646C997DD48}" sibTransId="{EFFF704A-2215-4A36-905F-0EECD69D03F6}"/>
    <dgm:cxn modelId="{88C77497-1400-4187-BF38-E5BF51343B04}" type="presOf" srcId="{95248E69-5FB4-4816-8D27-10046A5815CC}" destId="{BF545D54-1CF0-48F0-A3AF-A972E4A9B270}" srcOrd="0" destOrd="0" presId="urn:microsoft.com/office/officeart/2009/3/layout/StepUpProcess"/>
    <dgm:cxn modelId="{AC56E8DF-184D-4B06-A411-20C76C9195BB}" srcId="{95248E69-5FB4-4816-8D27-10046A5815CC}" destId="{5146A6B0-F0B7-42ED-8A98-9FE442014957}" srcOrd="0" destOrd="0" parTransId="{308988AF-D39E-4932-8B05-D864C56AF055}" sibTransId="{36AB1E61-9834-4660-9739-D65939A79971}"/>
    <dgm:cxn modelId="{9A7E88E5-7BBE-4A9F-8030-0082A58ED38E}" type="presOf" srcId="{5146A6B0-F0B7-42ED-8A98-9FE442014957}" destId="{B558F46E-0906-4E04-AA35-D039147C0EEF}" srcOrd="0" destOrd="0" presId="urn:microsoft.com/office/officeart/2009/3/layout/StepUpProcess"/>
    <dgm:cxn modelId="{DB272F41-8479-4448-BD01-3DE3E44EE911}" type="presParOf" srcId="{BF545D54-1CF0-48F0-A3AF-A972E4A9B270}" destId="{E518524E-448A-440B-B97A-6970C3A65D45}" srcOrd="0" destOrd="0" presId="urn:microsoft.com/office/officeart/2009/3/layout/StepUpProcess"/>
    <dgm:cxn modelId="{E6117F17-7C2C-4C54-9597-A1995426F36E}" type="presParOf" srcId="{E518524E-448A-440B-B97A-6970C3A65D45}" destId="{81F0D46C-1BDD-4155-91E1-494481FB793F}" srcOrd="0" destOrd="0" presId="urn:microsoft.com/office/officeart/2009/3/layout/StepUpProcess"/>
    <dgm:cxn modelId="{8D6CC47F-9954-4ACC-9535-09B7E5EE2CE7}" type="presParOf" srcId="{E518524E-448A-440B-B97A-6970C3A65D45}" destId="{B558F46E-0906-4E04-AA35-D039147C0EEF}" srcOrd="1" destOrd="0" presId="urn:microsoft.com/office/officeart/2009/3/layout/StepUpProcess"/>
    <dgm:cxn modelId="{83C701E2-1AA4-4A94-9876-4CDE002A2B52}" type="presParOf" srcId="{E518524E-448A-440B-B97A-6970C3A65D45}" destId="{FB2A45B7-1370-4051-ADE1-6FBB59E290C5}" srcOrd="2" destOrd="0" presId="urn:microsoft.com/office/officeart/2009/3/layout/StepUpProcess"/>
    <dgm:cxn modelId="{25D66D72-47FA-410E-A25E-BBDF51C0EF09}" type="presParOf" srcId="{BF545D54-1CF0-48F0-A3AF-A972E4A9B270}" destId="{8956D0CE-DE2F-4163-AAF8-2C3532E5A905}" srcOrd="1" destOrd="0" presId="urn:microsoft.com/office/officeart/2009/3/layout/StepUpProcess"/>
    <dgm:cxn modelId="{553E1ACE-F07E-43CC-B8ED-4B81910EC8D7}" type="presParOf" srcId="{8956D0CE-DE2F-4163-AAF8-2C3532E5A905}" destId="{BCA803C8-DB27-4E45-B222-D7688ED34902}" srcOrd="0" destOrd="0" presId="urn:microsoft.com/office/officeart/2009/3/layout/StepUpProcess"/>
    <dgm:cxn modelId="{290643F7-739E-47E9-87B4-2BFBD2749199}" type="presParOf" srcId="{BF545D54-1CF0-48F0-A3AF-A972E4A9B270}" destId="{454C5514-6D9F-4780-859C-9D094CD655DC}" srcOrd="2" destOrd="0" presId="urn:microsoft.com/office/officeart/2009/3/layout/StepUpProcess"/>
    <dgm:cxn modelId="{E3CF7640-1908-4FC2-A7EB-4104964F84E1}" type="presParOf" srcId="{454C5514-6D9F-4780-859C-9D094CD655DC}" destId="{35C01009-E71E-4495-A54C-868A7B3CF64D}" srcOrd="0" destOrd="0" presId="urn:microsoft.com/office/officeart/2009/3/layout/StepUpProcess"/>
    <dgm:cxn modelId="{E3317AD7-2DE4-4840-B70C-C3B5E1137A3F}" type="presParOf" srcId="{454C5514-6D9F-4780-859C-9D094CD655DC}" destId="{985E2ED9-4CB6-4300-BE7E-6223BA902A08}" srcOrd="1" destOrd="0" presId="urn:microsoft.com/office/officeart/2009/3/layout/StepUpProcess"/>
    <dgm:cxn modelId="{E0C5D494-CA77-44AD-A856-F6C855450E97}" type="presParOf" srcId="{454C5514-6D9F-4780-859C-9D094CD655DC}" destId="{03A4CB93-4644-4799-8A06-1BE037E6A3F6}" srcOrd="2" destOrd="0" presId="urn:microsoft.com/office/officeart/2009/3/layout/StepUpProcess"/>
    <dgm:cxn modelId="{442F4FC8-3EA8-48B0-986F-6E50F8087D62}" type="presParOf" srcId="{BF545D54-1CF0-48F0-A3AF-A972E4A9B270}" destId="{48768060-841F-47AB-8774-D09D84ADF5D1}" srcOrd="3" destOrd="0" presId="urn:microsoft.com/office/officeart/2009/3/layout/StepUpProcess"/>
    <dgm:cxn modelId="{0F60620B-7A15-45F9-A3E5-ADBC7A421AF8}" type="presParOf" srcId="{48768060-841F-47AB-8774-D09D84ADF5D1}" destId="{EBFD7223-F7A2-4E0A-A9F8-E2F17E4B37FF}" srcOrd="0" destOrd="0" presId="urn:microsoft.com/office/officeart/2009/3/layout/StepUpProcess"/>
    <dgm:cxn modelId="{A2A70FC9-5697-4899-AA38-496A76826560}" type="presParOf" srcId="{BF545D54-1CF0-48F0-A3AF-A972E4A9B270}" destId="{82ED2139-4D00-4397-97B4-7301EF0FD7D9}" srcOrd="4" destOrd="0" presId="urn:microsoft.com/office/officeart/2009/3/layout/StepUpProcess"/>
    <dgm:cxn modelId="{EB80352A-F2E1-4218-B007-F0F4BCADD5CC}" type="presParOf" srcId="{82ED2139-4D00-4397-97B4-7301EF0FD7D9}" destId="{5B319E82-EF03-45B0-8FB2-539B17E866CE}" srcOrd="0" destOrd="0" presId="urn:microsoft.com/office/officeart/2009/3/layout/StepUpProcess"/>
    <dgm:cxn modelId="{ED6228BB-654E-47EF-8A14-897CC9C3175C}" type="presParOf" srcId="{82ED2139-4D00-4397-97B4-7301EF0FD7D9}" destId="{3B5A4FDB-8013-43DE-9EDF-298B8203D3D9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467E97-C880-48D4-B8EC-E3CB95D4C9A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FCB9BA0-9BC7-4DC7-96D6-AB63630ECB2C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956C4F86-4E30-4E18-813E-98B60AC10CB6}" type="parTrans" cxnId="{3E5298CE-72AB-4CD2-A45C-F8E487647298}">
      <dgm:prSet/>
      <dgm:spPr/>
      <dgm:t>
        <a:bodyPr/>
        <a:lstStyle/>
        <a:p>
          <a:endParaRPr lang="en-US"/>
        </a:p>
      </dgm:t>
    </dgm:pt>
    <dgm:pt modelId="{DCEA512F-F265-422C-97C7-1B2F8F65DBC5}" type="sibTrans" cxnId="{3E5298CE-72AB-4CD2-A45C-F8E487647298}">
      <dgm:prSet/>
      <dgm:spPr/>
      <dgm:t>
        <a:bodyPr/>
        <a:lstStyle/>
        <a:p>
          <a:endParaRPr lang="en-US"/>
        </a:p>
      </dgm:t>
    </dgm:pt>
    <dgm:pt modelId="{D816DD95-E432-4B42-B593-D636DDBE3C82}">
      <dgm:prSet phldrT="[Text]"/>
      <dgm:spPr/>
      <dgm:t>
        <a:bodyPr/>
        <a:lstStyle/>
        <a:p>
          <a:r>
            <a:rPr lang="en-US" dirty="0"/>
            <a:t>1-3</a:t>
          </a:r>
        </a:p>
      </dgm:t>
    </dgm:pt>
    <dgm:pt modelId="{ABD3C5A3-D369-4B4D-A2CA-763292F03D1E}" type="parTrans" cxnId="{8EA339B8-0D14-4A79-9EF2-CE69E37B6259}">
      <dgm:prSet/>
      <dgm:spPr/>
      <dgm:t>
        <a:bodyPr/>
        <a:lstStyle/>
        <a:p>
          <a:endParaRPr lang="en-US"/>
        </a:p>
      </dgm:t>
    </dgm:pt>
    <dgm:pt modelId="{33F71026-5D37-4050-8A71-15AF05482716}" type="sibTrans" cxnId="{8EA339B8-0D14-4A79-9EF2-CE69E37B6259}">
      <dgm:prSet/>
      <dgm:spPr/>
      <dgm:t>
        <a:bodyPr/>
        <a:lstStyle/>
        <a:p>
          <a:endParaRPr lang="en-US"/>
        </a:p>
      </dgm:t>
    </dgm:pt>
    <dgm:pt modelId="{580659A8-0462-4BAC-A66D-ED57608BCCE7}">
      <dgm:prSet phldrT="[Text]"/>
      <dgm:spPr/>
      <dgm:t>
        <a:bodyPr/>
        <a:lstStyle/>
        <a:p>
          <a:r>
            <a:rPr lang="en-US" dirty="0"/>
            <a:t>1-5</a:t>
          </a:r>
        </a:p>
      </dgm:t>
    </dgm:pt>
    <dgm:pt modelId="{8BB8D5AF-95D3-476A-9AF9-BE151393A6F8}" type="parTrans" cxnId="{973D97CD-C4F9-40AE-8A7C-E849099B005E}">
      <dgm:prSet/>
      <dgm:spPr/>
      <dgm:t>
        <a:bodyPr/>
        <a:lstStyle/>
        <a:p>
          <a:endParaRPr lang="en-US"/>
        </a:p>
      </dgm:t>
    </dgm:pt>
    <dgm:pt modelId="{5A804915-3800-4B70-AB0C-2C94233E6BEC}" type="sibTrans" cxnId="{973D97CD-C4F9-40AE-8A7C-E849099B005E}">
      <dgm:prSet/>
      <dgm:spPr/>
      <dgm:t>
        <a:bodyPr/>
        <a:lstStyle/>
        <a:p>
          <a:endParaRPr lang="en-US"/>
        </a:p>
      </dgm:t>
    </dgm:pt>
    <dgm:pt modelId="{D8C5FC70-B9F7-4531-94D8-5D1AD2AEC8C6}" type="pres">
      <dgm:prSet presAssocID="{9C467E97-C880-48D4-B8EC-E3CB95D4C9A0}" presName="Name0" presStyleCnt="0">
        <dgm:presLayoutVars>
          <dgm:dir/>
          <dgm:resizeHandles val="exact"/>
        </dgm:presLayoutVars>
      </dgm:prSet>
      <dgm:spPr/>
    </dgm:pt>
    <dgm:pt modelId="{C59C7E5F-5CAB-443B-ABCF-BFDE27387CE0}" type="pres">
      <dgm:prSet presAssocID="{5FCB9BA0-9BC7-4DC7-96D6-AB63630ECB2C}" presName="parTxOnly" presStyleLbl="node1" presStyleIdx="0" presStyleCnt="3">
        <dgm:presLayoutVars>
          <dgm:bulletEnabled val="1"/>
        </dgm:presLayoutVars>
      </dgm:prSet>
      <dgm:spPr/>
    </dgm:pt>
    <dgm:pt modelId="{841C1E2D-769A-4498-9B24-3EB4288C0941}" type="pres">
      <dgm:prSet presAssocID="{DCEA512F-F265-422C-97C7-1B2F8F65DBC5}" presName="parSpace" presStyleCnt="0"/>
      <dgm:spPr/>
    </dgm:pt>
    <dgm:pt modelId="{54A181AB-1EFB-4496-84B3-91F2E034E28A}" type="pres">
      <dgm:prSet presAssocID="{D816DD95-E432-4B42-B593-D636DDBE3C82}" presName="parTxOnly" presStyleLbl="node1" presStyleIdx="1" presStyleCnt="3">
        <dgm:presLayoutVars>
          <dgm:bulletEnabled val="1"/>
        </dgm:presLayoutVars>
      </dgm:prSet>
      <dgm:spPr/>
    </dgm:pt>
    <dgm:pt modelId="{40DE5C05-7CEF-447E-8EFE-A1206212749B}" type="pres">
      <dgm:prSet presAssocID="{33F71026-5D37-4050-8A71-15AF05482716}" presName="parSpace" presStyleCnt="0"/>
      <dgm:spPr/>
    </dgm:pt>
    <dgm:pt modelId="{60634BA8-F26E-4E0F-A07F-AAFB7B3B179D}" type="pres">
      <dgm:prSet presAssocID="{580659A8-0462-4BAC-A66D-ED57608BCCE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B590206-D2DB-478F-B563-A4DF88B29088}" type="presOf" srcId="{D816DD95-E432-4B42-B593-D636DDBE3C82}" destId="{54A181AB-1EFB-4496-84B3-91F2E034E28A}" srcOrd="0" destOrd="0" presId="urn:microsoft.com/office/officeart/2005/8/layout/hChevron3"/>
    <dgm:cxn modelId="{61A30E15-112F-44E0-BDFC-559702E71E83}" type="presOf" srcId="{580659A8-0462-4BAC-A66D-ED57608BCCE7}" destId="{60634BA8-F26E-4E0F-A07F-AAFB7B3B179D}" srcOrd="0" destOrd="0" presId="urn:microsoft.com/office/officeart/2005/8/layout/hChevron3"/>
    <dgm:cxn modelId="{50510175-7E20-4364-A031-07941BEF9FAF}" type="presOf" srcId="{5FCB9BA0-9BC7-4DC7-96D6-AB63630ECB2C}" destId="{C59C7E5F-5CAB-443B-ABCF-BFDE27387CE0}" srcOrd="0" destOrd="0" presId="urn:microsoft.com/office/officeart/2005/8/layout/hChevron3"/>
    <dgm:cxn modelId="{8C701958-0038-429C-91D6-5DA6754A84E0}" type="presOf" srcId="{9C467E97-C880-48D4-B8EC-E3CB95D4C9A0}" destId="{D8C5FC70-B9F7-4531-94D8-5D1AD2AEC8C6}" srcOrd="0" destOrd="0" presId="urn:microsoft.com/office/officeart/2005/8/layout/hChevron3"/>
    <dgm:cxn modelId="{8EA339B8-0D14-4A79-9EF2-CE69E37B6259}" srcId="{9C467E97-C880-48D4-B8EC-E3CB95D4C9A0}" destId="{D816DD95-E432-4B42-B593-D636DDBE3C82}" srcOrd="1" destOrd="0" parTransId="{ABD3C5A3-D369-4B4D-A2CA-763292F03D1E}" sibTransId="{33F71026-5D37-4050-8A71-15AF05482716}"/>
    <dgm:cxn modelId="{973D97CD-C4F9-40AE-8A7C-E849099B005E}" srcId="{9C467E97-C880-48D4-B8EC-E3CB95D4C9A0}" destId="{580659A8-0462-4BAC-A66D-ED57608BCCE7}" srcOrd="2" destOrd="0" parTransId="{8BB8D5AF-95D3-476A-9AF9-BE151393A6F8}" sibTransId="{5A804915-3800-4B70-AB0C-2C94233E6BEC}"/>
    <dgm:cxn modelId="{3E5298CE-72AB-4CD2-A45C-F8E487647298}" srcId="{9C467E97-C880-48D4-B8EC-E3CB95D4C9A0}" destId="{5FCB9BA0-9BC7-4DC7-96D6-AB63630ECB2C}" srcOrd="0" destOrd="0" parTransId="{956C4F86-4E30-4E18-813E-98B60AC10CB6}" sibTransId="{DCEA512F-F265-422C-97C7-1B2F8F65DBC5}"/>
    <dgm:cxn modelId="{76881802-2BE8-43E1-AA11-D40C09C01091}" type="presParOf" srcId="{D8C5FC70-B9F7-4531-94D8-5D1AD2AEC8C6}" destId="{C59C7E5F-5CAB-443B-ABCF-BFDE27387CE0}" srcOrd="0" destOrd="0" presId="urn:microsoft.com/office/officeart/2005/8/layout/hChevron3"/>
    <dgm:cxn modelId="{D2AAC669-E537-42FD-8866-7983B2D5B7DF}" type="presParOf" srcId="{D8C5FC70-B9F7-4531-94D8-5D1AD2AEC8C6}" destId="{841C1E2D-769A-4498-9B24-3EB4288C0941}" srcOrd="1" destOrd="0" presId="urn:microsoft.com/office/officeart/2005/8/layout/hChevron3"/>
    <dgm:cxn modelId="{A63E401A-BC0A-4816-94D7-6B060902009D}" type="presParOf" srcId="{D8C5FC70-B9F7-4531-94D8-5D1AD2AEC8C6}" destId="{54A181AB-1EFB-4496-84B3-91F2E034E28A}" srcOrd="2" destOrd="0" presId="urn:microsoft.com/office/officeart/2005/8/layout/hChevron3"/>
    <dgm:cxn modelId="{0804D0C3-25DD-4AD7-922E-8F9B2DA83C5B}" type="presParOf" srcId="{D8C5FC70-B9F7-4531-94D8-5D1AD2AEC8C6}" destId="{40DE5C05-7CEF-447E-8EFE-A1206212749B}" srcOrd="3" destOrd="0" presId="urn:microsoft.com/office/officeart/2005/8/layout/hChevron3"/>
    <dgm:cxn modelId="{2B1013E9-5D70-4F4E-8717-DEECB59C3B28}" type="presParOf" srcId="{D8C5FC70-B9F7-4531-94D8-5D1AD2AEC8C6}" destId="{60634BA8-F26E-4E0F-A07F-AAFB7B3B179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42C876-4FBD-4951-BBAD-395A497226D2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C1095E-86E6-4B06-84D8-C1FB85545AB6}">
      <dgm:prSet phldrT="[Text]"/>
      <dgm:spPr/>
      <dgm:t>
        <a:bodyPr/>
        <a:lstStyle/>
        <a:p>
          <a:r>
            <a:rPr lang="en-US" dirty="0"/>
            <a:t>RPA with AI</a:t>
          </a:r>
        </a:p>
        <a:p>
          <a:r>
            <a:rPr lang="en-US" dirty="0"/>
            <a:t>Cognitive AI</a:t>
          </a:r>
        </a:p>
        <a:p>
          <a:r>
            <a:rPr lang="en-US" dirty="0"/>
            <a:t>Demand Forecasting</a:t>
          </a:r>
        </a:p>
        <a:p>
          <a:r>
            <a:rPr lang="en-US" dirty="0"/>
            <a:t>Conversational UI</a:t>
          </a:r>
        </a:p>
        <a:p>
          <a:r>
            <a:rPr lang="en-US" dirty="0"/>
            <a:t>AI Strategy</a:t>
          </a:r>
        </a:p>
        <a:p>
          <a:r>
            <a:rPr lang="en-US" dirty="0"/>
            <a:t>AI Insights Organization Design/Process/Support</a:t>
          </a:r>
        </a:p>
        <a:p>
          <a:r>
            <a:rPr lang="en-US" dirty="0"/>
            <a:t>AI Tools Strategy</a:t>
          </a:r>
        </a:p>
      </dgm:t>
    </dgm:pt>
    <dgm:pt modelId="{9A045741-092D-40A5-B882-688DA48DD210}" type="parTrans" cxnId="{EB09BA2A-5C8A-4387-BA11-09FE4FA0BBA8}">
      <dgm:prSet/>
      <dgm:spPr/>
      <dgm:t>
        <a:bodyPr/>
        <a:lstStyle/>
        <a:p>
          <a:endParaRPr lang="en-US"/>
        </a:p>
      </dgm:t>
    </dgm:pt>
    <dgm:pt modelId="{37B65251-CF61-4501-B9A2-7C8C9C63DDFA}" type="sibTrans" cxnId="{EB09BA2A-5C8A-4387-BA11-09FE4FA0BBA8}">
      <dgm:prSet/>
      <dgm:spPr/>
      <dgm:t>
        <a:bodyPr/>
        <a:lstStyle/>
        <a:p>
          <a:endParaRPr lang="en-US"/>
        </a:p>
      </dgm:t>
    </dgm:pt>
    <dgm:pt modelId="{42997CBD-A54C-4F90-BF52-D976AC8EF8CC}">
      <dgm:prSet phldrT="[Text]" custT="1"/>
      <dgm:spPr/>
      <dgm:t>
        <a:bodyPr/>
        <a:lstStyle/>
        <a:p>
          <a:r>
            <a:rPr lang="en-US" sz="1600" dirty="0"/>
            <a:t>AI Driven Decision Making</a:t>
          </a:r>
        </a:p>
        <a:p>
          <a:r>
            <a:rPr lang="en-US" sz="1600" dirty="0"/>
            <a:t>AI Governance and Security Model</a:t>
          </a:r>
        </a:p>
        <a:p>
          <a:r>
            <a:rPr lang="en-US" sz="1600" dirty="0"/>
            <a:t>AI Insights creation</a:t>
          </a:r>
        </a:p>
        <a:p>
          <a:r>
            <a:rPr lang="en-US" sz="1600" dirty="0"/>
            <a:t>AI Insights organization design, Process/Support</a:t>
          </a:r>
        </a:p>
        <a:p>
          <a:r>
            <a:rPr lang="en-US" sz="1600" dirty="0"/>
            <a:t>ML/DL Governance</a:t>
          </a:r>
        </a:p>
        <a:p>
          <a:r>
            <a:rPr lang="en-US" sz="1600" dirty="0"/>
            <a:t>Cognitive AI Governance</a:t>
          </a:r>
        </a:p>
        <a:p>
          <a:r>
            <a:rPr lang="en-US" sz="1600" dirty="0"/>
            <a:t>Process Improvement – AI</a:t>
          </a:r>
        </a:p>
        <a:p>
          <a:r>
            <a:rPr lang="en-US" sz="1600" dirty="0"/>
            <a:t>Conversation UI</a:t>
          </a:r>
        </a:p>
        <a:p>
          <a:r>
            <a:rPr lang="en-US" sz="1600" dirty="0"/>
            <a:t>Pre-Built AI Tools- business domain</a:t>
          </a:r>
        </a:p>
        <a:p>
          <a:endParaRPr lang="en-US" sz="1400" dirty="0"/>
        </a:p>
      </dgm:t>
    </dgm:pt>
    <dgm:pt modelId="{B7923B0C-6434-428D-859F-691D4EB244D7}" type="parTrans" cxnId="{D2731A06-7E20-4EC7-862D-3C21CAA4E69B}">
      <dgm:prSet/>
      <dgm:spPr/>
      <dgm:t>
        <a:bodyPr/>
        <a:lstStyle/>
        <a:p>
          <a:endParaRPr lang="en-US"/>
        </a:p>
      </dgm:t>
    </dgm:pt>
    <dgm:pt modelId="{C995BF83-DDF5-4FFB-91CC-6821F1327EC9}" type="sibTrans" cxnId="{D2731A06-7E20-4EC7-862D-3C21CAA4E69B}">
      <dgm:prSet/>
      <dgm:spPr/>
      <dgm:t>
        <a:bodyPr/>
        <a:lstStyle/>
        <a:p>
          <a:endParaRPr lang="en-US"/>
        </a:p>
      </dgm:t>
    </dgm:pt>
    <dgm:pt modelId="{855181D8-FED2-4CB4-BD44-9868677AFDAB}">
      <dgm:prSet phldrT="[Text]" custT="1"/>
      <dgm:spPr/>
      <dgm:t>
        <a:bodyPr/>
        <a:lstStyle/>
        <a:p>
          <a:r>
            <a:rPr lang="en-US" sz="1600" dirty="0"/>
            <a:t>AI Driven decision making</a:t>
          </a:r>
        </a:p>
        <a:p>
          <a:r>
            <a:rPr lang="en-US" sz="1600" dirty="0"/>
            <a:t>AI Driven Actions</a:t>
          </a:r>
        </a:p>
        <a:p>
          <a:r>
            <a:rPr lang="en-US" sz="1600" dirty="0"/>
            <a:t>AI Driven Service – Revenue model</a:t>
          </a:r>
        </a:p>
        <a:p>
          <a:r>
            <a:rPr lang="en-US" sz="1600" dirty="0"/>
            <a:t>AI Governance and Security</a:t>
          </a:r>
        </a:p>
        <a:p>
          <a:r>
            <a:rPr lang="en-US" sz="1600" dirty="0"/>
            <a:t>Process Improvement – AI</a:t>
          </a:r>
        </a:p>
        <a:p>
          <a:r>
            <a:rPr lang="en-US" sz="1600" dirty="0"/>
            <a:t>AI Optimization</a:t>
          </a:r>
        </a:p>
        <a:p>
          <a:r>
            <a:rPr lang="en-US" sz="1600" dirty="0"/>
            <a:t>AI Tools – Business Domain</a:t>
          </a:r>
        </a:p>
        <a:p>
          <a:r>
            <a:rPr lang="en-US" sz="1600" dirty="0"/>
            <a:t>Build AI services</a:t>
          </a:r>
        </a:p>
        <a:p>
          <a:endParaRPr lang="en-US" sz="1200" dirty="0"/>
        </a:p>
        <a:p>
          <a:endParaRPr lang="en-US" sz="1200" dirty="0"/>
        </a:p>
      </dgm:t>
    </dgm:pt>
    <dgm:pt modelId="{B2DAF0A5-6AA6-4584-ABB9-941A2F17D627}" type="parTrans" cxnId="{97AA11B9-348B-41D7-974C-F0EB567B69F8}">
      <dgm:prSet/>
      <dgm:spPr/>
      <dgm:t>
        <a:bodyPr/>
        <a:lstStyle/>
        <a:p>
          <a:endParaRPr lang="en-US"/>
        </a:p>
      </dgm:t>
    </dgm:pt>
    <dgm:pt modelId="{39067ECB-BA95-4141-8D1D-1EF485B55D88}" type="sibTrans" cxnId="{97AA11B9-348B-41D7-974C-F0EB567B69F8}">
      <dgm:prSet/>
      <dgm:spPr/>
      <dgm:t>
        <a:bodyPr/>
        <a:lstStyle/>
        <a:p>
          <a:endParaRPr lang="en-US"/>
        </a:p>
      </dgm:t>
    </dgm:pt>
    <dgm:pt modelId="{C0AE3E95-1700-41C9-9DF1-E04561B1C7D9}" type="pres">
      <dgm:prSet presAssocID="{2B42C876-4FBD-4951-BBAD-395A497226D2}" presName="rootnode" presStyleCnt="0">
        <dgm:presLayoutVars>
          <dgm:chMax/>
          <dgm:chPref/>
          <dgm:dir/>
          <dgm:animLvl val="lvl"/>
        </dgm:presLayoutVars>
      </dgm:prSet>
      <dgm:spPr/>
    </dgm:pt>
    <dgm:pt modelId="{9020AE92-7715-466B-8E37-0258F9755414}" type="pres">
      <dgm:prSet presAssocID="{09C1095E-86E6-4B06-84D8-C1FB85545AB6}" presName="composite" presStyleCnt="0"/>
      <dgm:spPr/>
    </dgm:pt>
    <dgm:pt modelId="{6102FAB8-F119-4225-829D-41491ED7A781}" type="pres">
      <dgm:prSet presAssocID="{09C1095E-86E6-4B06-84D8-C1FB85545AB6}" presName="LShape" presStyleLbl="alignNode1" presStyleIdx="0" presStyleCnt="5"/>
      <dgm:spPr/>
    </dgm:pt>
    <dgm:pt modelId="{19E9E24B-EEC4-443C-BB7A-1A9D78B45C3D}" type="pres">
      <dgm:prSet presAssocID="{09C1095E-86E6-4B06-84D8-C1FB85545AB6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EB272A1-8D33-4E96-8AB8-22BEC2B41428}" type="pres">
      <dgm:prSet presAssocID="{09C1095E-86E6-4B06-84D8-C1FB85545AB6}" presName="Triangle" presStyleLbl="alignNode1" presStyleIdx="1" presStyleCnt="5"/>
      <dgm:spPr/>
    </dgm:pt>
    <dgm:pt modelId="{37D0D72A-84C6-429C-A382-5F454F086217}" type="pres">
      <dgm:prSet presAssocID="{37B65251-CF61-4501-B9A2-7C8C9C63DDFA}" presName="sibTrans" presStyleCnt="0"/>
      <dgm:spPr/>
    </dgm:pt>
    <dgm:pt modelId="{E8C2A05B-2022-413A-8A7A-EBA092FF2856}" type="pres">
      <dgm:prSet presAssocID="{37B65251-CF61-4501-B9A2-7C8C9C63DDFA}" presName="space" presStyleCnt="0"/>
      <dgm:spPr/>
    </dgm:pt>
    <dgm:pt modelId="{4B55621F-0812-464C-B6F9-257EAB4DDEED}" type="pres">
      <dgm:prSet presAssocID="{42997CBD-A54C-4F90-BF52-D976AC8EF8CC}" presName="composite" presStyleCnt="0"/>
      <dgm:spPr/>
    </dgm:pt>
    <dgm:pt modelId="{5DB5AD67-74CE-4316-93ED-2B946DDB1122}" type="pres">
      <dgm:prSet presAssocID="{42997CBD-A54C-4F90-BF52-D976AC8EF8CC}" presName="LShape" presStyleLbl="alignNode1" presStyleIdx="2" presStyleCnt="5"/>
      <dgm:spPr/>
    </dgm:pt>
    <dgm:pt modelId="{995B8336-997B-45E2-AC3B-F001A0143A0F}" type="pres">
      <dgm:prSet presAssocID="{42997CBD-A54C-4F90-BF52-D976AC8EF8CC}" presName="ParentText" presStyleLbl="revTx" presStyleIdx="1" presStyleCnt="3" custScaleY="142652" custLinFactNeighborX="195" custLinFactNeighborY="21353">
        <dgm:presLayoutVars>
          <dgm:chMax val="0"/>
          <dgm:chPref val="0"/>
          <dgm:bulletEnabled val="1"/>
        </dgm:presLayoutVars>
      </dgm:prSet>
      <dgm:spPr/>
    </dgm:pt>
    <dgm:pt modelId="{FFB39A65-60F5-47C9-972B-94FDC3117B4F}" type="pres">
      <dgm:prSet presAssocID="{42997CBD-A54C-4F90-BF52-D976AC8EF8CC}" presName="Triangle" presStyleLbl="alignNode1" presStyleIdx="3" presStyleCnt="5"/>
      <dgm:spPr/>
    </dgm:pt>
    <dgm:pt modelId="{DB35AFB3-8D2D-4107-9775-EF851FC4394E}" type="pres">
      <dgm:prSet presAssocID="{C995BF83-DDF5-4FFB-91CC-6821F1327EC9}" presName="sibTrans" presStyleCnt="0"/>
      <dgm:spPr/>
    </dgm:pt>
    <dgm:pt modelId="{BBBADEB4-5EA0-469E-BE0B-B93900936612}" type="pres">
      <dgm:prSet presAssocID="{C995BF83-DDF5-4FFB-91CC-6821F1327EC9}" presName="space" presStyleCnt="0"/>
      <dgm:spPr/>
    </dgm:pt>
    <dgm:pt modelId="{2E4AA509-8B14-4E26-8CFF-4FED8B76A0BC}" type="pres">
      <dgm:prSet presAssocID="{855181D8-FED2-4CB4-BD44-9868677AFDAB}" presName="composite" presStyleCnt="0"/>
      <dgm:spPr/>
    </dgm:pt>
    <dgm:pt modelId="{9D0A0909-87DC-48ED-857B-5CC28F9B8EDD}" type="pres">
      <dgm:prSet presAssocID="{855181D8-FED2-4CB4-BD44-9868677AFDAB}" presName="LShape" presStyleLbl="alignNode1" presStyleIdx="4" presStyleCnt="5"/>
      <dgm:spPr/>
    </dgm:pt>
    <dgm:pt modelId="{377C7CDF-871E-4B9D-A32C-BD103361BA64}" type="pres">
      <dgm:prSet presAssocID="{855181D8-FED2-4CB4-BD44-9868677AFDAB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2731A06-7E20-4EC7-862D-3C21CAA4E69B}" srcId="{2B42C876-4FBD-4951-BBAD-395A497226D2}" destId="{42997CBD-A54C-4F90-BF52-D976AC8EF8CC}" srcOrd="1" destOrd="0" parTransId="{B7923B0C-6434-428D-859F-691D4EB244D7}" sibTransId="{C995BF83-DDF5-4FFB-91CC-6821F1327EC9}"/>
    <dgm:cxn modelId="{EB09BA2A-5C8A-4387-BA11-09FE4FA0BBA8}" srcId="{2B42C876-4FBD-4951-BBAD-395A497226D2}" destId="{09C1095E-86E6-4B06-84D8-C1FB85545AB6}" srcOrd="0" destOrd="0" parTransId="{9A045741-092D-40A5-B882-688DA48DD210}" sibTransId="{37B65251-CF61-4501-B9A2-7C8C9C63DDFA}"/>
    <dgm:cxn modelId="{E3B16FAE-6986-4DE3-87F0-9A8A96F63072}" type="presOf" srcId="{855181D8-FED2-4CB4-BD44-9868677AFDAB}" destId="{377C7CDF-871E-4B9D-A32C-BD103361BA64}" srcOrd="0" destOrd="0" presId="urn:microsoft.com/office/officeart/2009/3/layout/StepUpProcess"/>
    <dgm:cxn modelId="{97AA11B9-348B-41D7-974C-F0EB567B69F8}" srcId="{2B42C876-4FBD-4951-BBAD-395A497226D2}" destId="{855181D8-FED2-4CB4-BD44-9868677AFDAB}" srcOrd="2" destOrd="0" parTransId="{B2DAF0A5-6AA6-4584-ABB9-941A2F17D627}" sibTransId="{39067ECB-BA95-4141-8D1D-1EF485B55D88}"/>
    <dgm:cxn modelId="{72624BEC-FF2F-4E4F-8810-0FEC41AFDE89}" type="presOf" srcId="{2B42C876-4FBD-4951-BBAD-395A497226D2}" destId="{C0AE3E95-1700-41C9-9DF1-E04561B1C7D9}" srcOrd="0" destOrd="0" presId="urn:microsoft.com/office/officeart/2009/3/layout/StepUpProcess"/>
    <dgm:cxn modelId="{165DA3FD-1467-444A-83B0-CBDA4FC90191}" type="presOf" srcId="{09C1095E-86E6-4B06-84D8-C1FB85545AB6}" destId="{19E9E24B-EEC4-443C-BB7A-1A9D78B45C3D}" srcOrd="0" destOrd="0" presId="urn:microsoft.com/office/officeart/2009/3/layout/StepUpProcess"/>
    <dgm:cxn modelId="{C7047BFF-C2E6-4EB7-938E-9223310530B7}" type="presOf" srcId="{42997CBD-A54C-4F90-BF52-D976AC8EF8CC}" destId="{995B8336-997B-45E2-AC3B-F001A0143A0F}" srcOrd="0" destOrd="0" presId="urn:microsoft.com/office/officeart/2009/3/layout/StepUpProcess"/>
    <dgm:cxn modelId="{126FFE21-92E9-44E9-815E-5BA1B7AF33B6}" type="presParOf" srcId="{C0AE3E95-1700-41C9-9DF1-E04561B1C7D9}" destId="{9020AE92-7715-466B-8E37-0258F9755414}" srcOrd="0" destOrd="0" presId="urn:microsoft.com/office/officeart/2009/3/layout/StepUpProcess"/>
    <dgm:cxn modelId="{52637685-DCD3-45F3-A7CD-5D251AD381FC}" type="presParOf" srcId="{9020AE92-7715-466B-8E37-0258F9755414}" destId="{6102FAB8-F119-4225-829D-41491ED7A781}" srcOrd="0" destOrd="0" presId="urn:microsoft.com/office/officeart/2009/3/layout/StepUpProcess"/>
    <dgm:cxn modelId="{7E470D91-2F6C-408F-B5C9-9A6D63BF8A6A}" type="presParOf" srcId="{9020AE92-7715-466B-8E37-0258F9755414}" destId="{19E9E24B-EEC4-443C-BB7A-1A9D78B45C3D}" srcOrd="1" destOrd="0" presId="urn:microsoft.com/office/officeart/2009/3/layout/StepUpProcess"/>
    <dgm:cxn modelId="{95D44B48-00BE-4101-A9D0-2B5804125BBE}" type="presParOf" srcId="{9020AE92-7715-466B-8E37-0258F9755414}" destId="{AEB272A1-8D33-4E96-8AB8-22BEC2B41428}" srcOrd="2" destOrd="0" presId="urn:microsoft.com/office/officeart/2009/3/layout/StepUpProcess"/>
    <dgm:cxn modelId="{A25B43C0-3811-406A-AEF9-1C649AF0F3DE}" type="presParOf" srcId="{C0AE3E95-1700-41C9-9DF1-E04561B1C7D9}" destId="{37D0D72A-84C6-429C-A382-5F454F086217}" srcOrd="1" destOrd="0" presId="urn:microsoft.com/office/officeart/2009/3/layout/StepUpProcess"/>
    <dgm:cxn modelId="{46B28A94-82E3-40D9-B952-063D0C285735}" type="presParOf" srcId="{37D0D72A-84C6-429C-A382-5F454F086217}" destId="{E8C2A05B-2022-413A-8A7A-EBA092FF2856}" srcOrd="0" destOrd="0" presId="urn:microsoft.com/office/officeart/2009/3/layout/StepUpProcess"/>
    <dgm:cxn modelId="{CBF8C44E-C24B-4B6C-A3DA-9C15AB5A422E}" type="presParOf" srcId="{C0AE3E95-1700-41C9-9DF1-E04561B1C7D9}" destId="{4B55621F-0812-464C-B6F9-257EAB4DDEED}" srcOrd="2" destOrd="0" presId="urn:microsoft.com/office/officeart/2009/3/layout/StepUpProcess"/>
    <dgm:cxn modelId="{97A8275D-938D-4A51-A0C0-F769D734F950}" type="presParOf" srcId="{4B55621F-0812-464C-B6F9-257EAB4DDEED}" destId="{5DB5AD67-74CE-4316-93ED-2B946DDB1122}" srcOrd="0" destOrd="0" presId="urn:microsoft.com/office/officeart/2009/3/layout/StepUpProcess"/>
    <dgm:cxn modelId="{A483C2FB-547B-4C80-8AE2-23AEC40B9288}" type="presParOf" srcId="{4B55621F-0812-464C-B6F9-257EAB4DDEED}" destId="{995B8336-997B-45E2-AC3B-F001A0143A0F}" srcOrd="1" destOrd="0" presId="urn:microsoft.com/office/officeart/2009/3/layout/StepUpProcess"/>
    <dgm:cxn modelId="{BBB31656-8629-4426-A37D-740E8974CC45}" type="presParOf" srcId="{4B55621F-0812-464C-B6F9-257EAB4DDEED}" destId="{FFB39A65-60F5-47C9-972B-94FDC3117B4F}" srcOrd="2" destOrd="0" presId="urn:microsoft.com/office/officeart/2009/3/layout/StepUpProcess"/>
    <dgm:cxn modelId="{8541B4AE-8E91-46F8-AC38-3229162ADA65}" type="presParOf" srcId="{C0AE3E95-1700-41C9-9DF1-E04561B1C7D9}" destId="{DB35AFB3-8D2D-4107-9775-EF851FC4394E}" srcOrd="3" destOrd="0" presId="urn:microsoft.com/office/officeart/2009/3/layout/StepUpProcess"/>
    <dgm:cxn modelId="{D80578E9-9DDA-43AC-950D-984D7252B87F}" type="presParOf" srcId="{DB35AFB3-8D2D-4107-9775-EF851FC4394E}" destId="{BBBADEB4-5EA0-469E-BE0B-B93900936612}" srcOrd="0" destOrd="0" presId="urn:microsoft.com/office/officeart/2009/3/layout/StepUpProcess"/>
    <dgm:cxn modelId="{681882FA-388B-46A5-B174-D383A90190D7}" type="presParOf" srcId="{C0AE3E95-1700-41C9-9DF1-E04561B1C7D9}" destId="{2E4AA509-8B14-4E26-8CFF-4FED8B76A0BC}" srcOrd="4" destOrd="0" presId="urn:microsoft.com/office/officeart/2009/3/layout/StepUpProcess"/>
    <dgm:cxn modelId="{9498DD1B-6AE3-4E9D-BDFE-70B4E409CBD3}" type="presParOf" srcId="{2E4AA509-8B14-4E26-8CFF-4FED8B76A0BC}" destId="{9D0A0909-87DC-48ED-857B-5CC28F9B8EDD}" srcOrd="0" destOrd="0" presId="urn:microsoft.com/office/officeart/2009/3/layout/StepUpProcess"/>
    <dgm:cxn modelId="{70F92EA4-D927-4216-B194-A80BB20CA76E}" type="presParOf" srcId="{2E4AA509-8B14-4E26-8CFF-4FED8B76A0BC}" destId="{377C7CDF-871E-4B9D-A32C-BD103361BA64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C467E97-C880-48D4-B8EC-E3CB95D4C9A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FCB9BA0-9BC7-4DC7-96D6-AB63630ECB2C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956C4F86-4E30-4E18-813E-98B60AC10CB6}" type="parTrans" cxnId="{3E5298CE-72AB-4CD2-A45C-F8E487647298}">
      <dgm:prSet/>
      <dgm:spPr/>
      <dgm:t>
        <a:bodyPr/>
        <a:lstStyle/>
        <a:p>
          <a:endParaRPr lang="en-US"/>
        </a:p>
      </dgm:t>
    </dgm:pt>
    <dgm:pt modelId="{DCEA512F-F265-422C-97C7-1B2F8F65DBC5}" type="sibTrans" cxnId="{3E5298CE-72AB-4CD2-A45C-F8E487647298}">
      <dgm:prSet/>
      <dgm:spPr/>
      <dgm:t>
        <a:bodyPr/>
        <a:lstStyle/>
        <a:p>
          <a:endParaRPr lang="en-US"/>
        </a:p>
      </dgm:t>
    </dgm:pt>
    <dgm:pt modelId="{D816DD95-E432-4B42-B593-D636DDBE3C82}">
      <dgm:prSet phldrT="[Text]"/>
      <dgm:spPr/>
      <dgm:t>
        <a:bodyPr/>
        <a:lstStyle/>
        <a:p>
          <a:r>
            <a:rPr lang="en-US" dirty="0"/>
            <a:t>1-3</a:t>
          </a:r>
        </a:p>
      </dgm:t>
    </dgm:pt>
    <dgm:pt modelId="{ABD3C5A3-D369-4B4D-A2CA-763292F03D1E}" type="parTrans" cxnId="{8EA339B8-0D14-4A79-9EF2-CE69E37B6259}">
      <dgm:prSet/>
      <dgm:spPr/>
      <dgm:t>
        <a:bodyPr/>
        <a:lstStyle/>
        <a:p>
          <a:endParaRPr lang="en-US"/>
        </a:p>
      </dgm:t>
    </dgm:pt>
    <dgm:pt modelId="{33F71026-5D37-4050-8A71-15AF05482716}" type="sibTrans" cxnId="{8EA339B8-0D14-4A79-9EF2-CE69E37B6259}">
      <dgm:prSet/>
      <dgm:spPr/>
      <dgm:t>
        <a:bodyPr/>
        <a:lstStyle/>
        <a:p>
          <a:endParaRPr lang="en-US"/>
        </a:p>
      </dgm:t>
    </dgm:pt>
    <dgm:pt modelId="{580659A8-0462-4BAC-A66D-ED57608BCCE7}">
      <dgm:prSet phldrT="[Text]"/>
      <dgm:spPr/>
      <dgm:t>
        <a:bodyPr/>
        <a:lstStyle/>
        <a:p>
          <a:r>
            <a:rPr lang="en-US" dirty="0"/>
            <a:t>1-5</a:t>
          </a:r>
        </a:p>
      </dgm:t>
    </dgm:pt>
    <dgm:pt modelId="{8BB8D5AF-95D3-476A-9AF9-BE151393A6F8}" type="parTrans" cxnId="{973D97CD-C4F9-40AE-8A7C-E849099B005E}">
      <dgm:prSet/>
      <dgm:spPr/>
      <dgm:t>
        <a:bodyPr/>
        <a:lstStyle/>
        <a:p>
          <a:endParaRPr lang="en-US"/>
        </a:p>
      </dgm:t>
    </dgm:pt>
    <dgm:pt modelId="{5A804915-3800-4B70-AB0C-2C94233E6BEC}" type="sibTrans" cxnId="{973D97CD-C4F9-40AE-8A7C-E849099B005E}">
      <dgm:prSet/>
      <dgm:spPr/>
      <dgm:t>
        <a:bodyPr/>
        <a:lstStyle/>
        <a:p>
          <a:endParaRPr lang="en-US"/>
        </a:p>
      </dgm:t>
    </dgm:pt>
    <dgm:pt modelId="{D8C5FC70-B9F7-4531-94D8-5D1AD2AEC8C6}" type="pres">
      <dgm:prSet presAssocID="{9C467E97-C880-48D4-B8EC-E3CB95D4C9A0}" presName="Name0" presStyleCnt="0">
        <dgm:presLayoutVars>
          <dgm:dir/>
          <dgm:resizeHandles val="exact"/>
        </dgm:presLayoutVars>
      </dgm:prSet>
      <dgm:spPr/>
    </dgm:pt>
    <dgm:pt modelId="{C59C7E5F-5CAB-443B-ABCF-BFDE27387CE0}" type="pres">
      <dgm:prSet presAssocID="{5FCB9BA0-9BC7-4DC7-96D6-AB63630ECB2C}" presName="parTxOnly" presStyleLbl="node1" presStyleIdx="0" presStyleCnt="3">
        <dgm:presLayoutVars>
          <dgm:bulletEnabled val="1"/>
        </dgm:presLayoutVars>
      </dgm:prSet>
      <dgm:spPr/>
    </dgm:pt>
    <dgm:pt modelId="{841C1E2D-769A-4498-9B24-3EB4288C0941}" type="pres">
      <dgm:prSet presAssocID="{DCEA512F-F265-422C-97C7-1B2F8F65DBC5}" presName="parSpace" presStyleCnt="0"/>
      <dgm:spPr/>
    </dgm:pt>
    <dgm:pt modelId="{54A181AB-1EFB-4496-84B3-91F2E034E28A}" type="pres">
      <dgm:prSet presAssocID="{D816DD95-E432-4B42-B593-D636DDBE3C82}" presName="parTxOnly" presStyleLbl="node1" presStyleIdx="1" presStyleCnt="3">
        <dgm:presLayoutVars>
          <dgm:bulletEnabled val="1"/>
        </dgm:presLayoutVars>
      </dgm:prSet>
      <dgm:spPr/>
    </dgm:pt>
    <dgm:pt modelId="{40DE5C05-7CEF-447E-8EFE-A1206212749B}" type="pres">
      <dgm:prSet presAssocID="{33F71026-5D37-4050-8A71-15AF05482716}" presName="parSpace" presStyleCnt="0"/>
      <dgm:spPr/>
    </dgm:pt>
    <dgm:pt modelId="{60634BA8-F26E-4E0F-A07F-AAFB7B3B179D}" type="pres">
      <dgm:prSet presAssocID="{580659A8-0462-4BAC-A66D-ED57608BCCE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B590206-D2DB-478F-B563-A4DF88B29088}" type="presOf" srcId="{D816DD95-E432-4B42-B593-D636DDBE3C82}" destId="{54A181AB-1EFB-4496-84B3-91F2E034E28A}" srcOrd="0" destOrd="0" presId="urn:microsoft.com/office/officeart/2005/8/layout/hChevron3"/>
    <dgm:cxn modelId="{61A30E15-112F-44E0-BDFC-559702E71E83}" type="presOf" srcId="{580659A8-0462-4BAC-A66D-ED57608BCCE7}" destId="{60634BA8-F26E-4E0F-A07F-AAFB7B3B179D}" srcOrd="0" destOrd="0" presId="urn:microsoft.com/office/officeart/2005/8/layout/hChevron3"/>
    <dgm:cxn modelId="{50510175-7E20-4364-A031-07941BEF9FAF}" type="presOf" srcId="{5FCB9BA0-9BC7-4DC7-96D6-AB63630ECB2C}" destId="{C59C7E5F-5CAB-443B-ABCF-BFDE27387CE0}" srcOrd="0" destOrd="0" presId="urn:microsoft.com/office/officeart/2005/8/layout/hChevron3"/>
    <dgm:cxn modelId="{8C701958-0038-429C-91D6-5DA6754A84E0}" type="presOf" srcId="{9C467E97-C880-48D4-B8EC-E3CB95D4C9A0}" destId="{D8C5FC70-B9F7-4531-94D8-5D1AD2AEC8C6}" srcOrd="0" destOrd="0" presId="urn:microsoft.com/office/officeart/2005/8/layout/hChevron3"/>
    <dgm:cxn modelId="{8EA339B8-0D14-4A79-9EF2-CE69E37B6259}" srcId="{9C467E97-C880-48D4-B8EC-E3CB95D4C9A0}" destId="{D816DD95-E432-4B42-B593-D636DDBE3C82}" srcOrd="1" destOrd="0" parTransId="{ABD3C5A3-D369-4B4D-A2CA-763292F03D1E}" sibTransId="{33F71026-5D37-4050-8A71-15AF05482716}"/>
    <dgm:cxn modelId="{973D97CD-C4F9-40AE-8A7C-E849099B005E}" srcId="{9C467E97-C880-48D4-B8EC-E3CB95D4C9A0}" destId="{580659A8-0462-4BAC-A66D-ED57608BCCE7}" srcOrd="2" destOrd="0" parTransId="{8BB8D5AF-95D3-476A-9AF9-BE151393A6F8}" sibTransId="{5A804915-3800-4B70-AB0C-2C94233E6BEC}"/>
    <dgm:cxn modelId="{3E5298CE-72AB-4CD2-A45C-F8E487647298}" srcId="{9C467E97-C880-48D4-B8EC-E3CB95D4C9A0}" destId="{5FCB9BA0-9BC7-4DC7-96D6-AB63630ECB2C}" srcOrd="0" destOrd="0" parTransId="{956C4F86-4E30-4E18-813E-98B60AC10CB6}" sibTransId="{DCEA512F-F265-422C-97C7-1B2F8F65DBC5}"/>
    <dgm:cxn modelId="{76881802-2BE8-43E1-AA11-D40C09C01091}" type="presParOf" srcId="{D8C5FC70-B9F7-4531-94D8-5D1AD2AEC8C6}" destId="{C59C7E5F-5CAB-443B-ABCF-BFDE27387CE0}" srcOrd="0" destOrd="0" presId="urn:microsoft.com/office/officeart/2005/8/layout/hChevron3"/>
    <dgm:cxn modelId="{D2AAC669-E537-42FD-8866-7983B2D5B7DF}" type="presParOf" srcId="{D8C5FC70-B9F7-4531-94D8-5D1AD2AEC8C6}" destId="{841C1E2D-769A-4498-9B24-3EB4288C0941}" srcOrd="1" destOrd="0" presId="urn:microsoft.com/office/officeart/2005/8/layout/hChevron3"/>
    <dgm:cxn modelId="{A63E401A-BC0A-4816-94D7-6B060902009D}" type="presParOf" srcId="{D8C5FC70-B9F7-4531-94D8-5D1AD2AEC8C6}" destId="{54A181AB-1EFB-4496-84B3-91F2E034E28A}" srcOrd="2" destOrd="0" presId="urn:microsoft.com/office/officeart/2005/8/layout/hChevron3"/>
    <dgm:cxn modelId="{0804D0C3-25DD-4AD7-922E-8F9B2DA83C5B}" type="presParOf" srcId="{D8C5FC70-B9F7-4531-94D8-5D1AD2AEC8C6}" destId="{40DE5C05-7CEF-447E-8EFE-A1206212749B}" srcOrd="3" destOrd="0" presId="urn:microsoft.com/office/officeart/2005/8/layout/hChevron3"/>
    <dgm:cxn modelId="{2B1013E9-5D70-4F4E-8717-DEECB59C3B28}" type="presParOf" srcId="{D8C5FC70-B9F7-4531-94D8-5D1AD2AEC8C6}" destId="{60634BA8-F26E-4E0F-A07F-AAFB7B3B179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354E0-22A0-4838-96C9-72CD29ECDACC}">
      <dsp:nvSpPr>
        <dsp:cNvPr id="0" name=""/>
        <dsp:cNvSpPr/>
      </dsp:nvSpPr>
      <dsp:spPr>
        <a:xfrm>
          <a:off x="3952036" y="54406"/>
          <a:ext cx="2611526" cy="2611526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Vision</a:t>
          </a:r>
        </a:p>
      </dsp:txBody>
      <dsp:txXfrm>
        <a:off x="4300240" y="511423"/>
        <a:ext cx="1915119" cy="1175186"/>
      </dsp:txXfrm>
    </dsp:sp>
    <dsp:sp modelId="{01FF4A5D-FE54-4BEE-9833-BE4CAE029F2A}">
      <dsp:nvSpPr>
        <dsp:cNvPr id="0" name=""/>
        <dsp:cNvSpPr/>
      </dsp:nvSpPr>
      <dsp:spPr>
        <a:xfrm>
          <a:off x="4894362" y="1686610"/>
          <a:ext cx="2611526" cy="2611526"/>
        </a:xfrm>
        <a:prstGeom prst="ellipse">
          <a:avLst/>
        </a:prstGeom>
        <a:solidFill>
          <a:schemeClr val="accent2">
            <a:alpha val="50000"/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Execution</a:t>
          </a:r>
        </a:p>
      </dsp:txBody>
      <dsp:txXfrm>
        <a:off x="5693054" y="2361255"/>
        <a:ext cx="1566915" cy="1436339"/>
      </dsp:txXfrm>
    </dsp:sp>
    <dsp:sp modelId="{C16B2D15-4253-4C97-B43C-45EB0E0DE47A}">
      <dsp:nvSpPr>
        <dsp:cNvPr id="0" name=""/>
        <dsp:cNvSpPr/>
      </dsp:nvSpPr>
      <dsp:spPr>
        <a:xfrm>
          <a:off x="3009711" y="1686610"/>
          <a:ext cx="2611526" cy="2611526"/>
        </a:xfrm>
        <a:prstGeom prst="ellipse">
          <a:avLst/>
        </a:prstGeom>
        <a:solidFill>
          <a:schemeClr val="accent2">
            <a:alpha val="50000"/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Strategy</a:t>
          </a:r>
        </a:p>
      </dsp:txBody>
      <dsp:txXfrm>
        <a:off x="3255629" y="2361255"/>
        <a:ext cx="1566915" cy="14363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F0D46C-1BDD-4155-91E1-494481FB793F}">
      <dsp:nvSpPr>
        <dsp:cNvPr id="0" name=""/>
        <dsp:cNvSpPr/>
      </dsp:nvSpPr>
      <dsp:spPr>
        <a:xfrm rot="5400000">
          <a:off x="658705" y="1680541"/>
          <a:ext cx="1964826" cy="326942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8F46E-0906-4E04-AA35-D039147C0EEF}">
      <dsp:nvSpPr>
        <dsp:cNvPr id="0" name=""/>
        <dsp:cNvSpPr/>
      </dsp:nvSpPr>
      <dsp:spPr>
        <a:xfrm>
          <a:off x="330726" y="2657396"/>
          <a:ext cx="2951657" cy="258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Lift &amp; Shift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Quality Strategy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Master data management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Governance Strategy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AI/ML Strategy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Security and Compliance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Monitoring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Business intelligence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PaaS Modernization</a:t>
          </a:r>
        </a:p>
      </dsp:txBody>
      <dsp:txXfrm>
        <a:off x="330726" y="2657396"/>
        <a:ext cx="2951657" cy="2587300"/>
      </dsp:txXfrm>
    </dsp:sp>
    <dsp:sp modelId="{FB2A45B7-1370-4051-ADE1-6FBB59E290C5}">
      <dsp:nvSpPr>
        <dsp:cNvPr id="0" name=""/>
        <dsp:cNvSpPr/>
      </dsp:nvSpPr>
      <dsp:spPr>
        <a:xfrm>
          <a:off x="2725467" y="1439843"/>
          <a:ext cx="556916" cy="55691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01009-E71E-4495-A54C-868A7B3CF64D}">
      <dsp:nvSpPr>
        <dsp:cNvPr id="0" name=""/>
        <dsp:cNvSpPr/>
      </dsp:nvSpPr>
      <dsp:spPr>
        <a:xfrm rot="5400000">
          <a:off x="4272110" y="786401"/>
          <a:ext cx="1964826" cy="326942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5E2ED9-4CB6-4300-BE7E-6223BA902A08}">
      <dsp:nvSpPr>
        <dsp:cNvPr id="0" name=""/>
        <dsp:cNvSpPr/>
      </dsp:nvSpPr>
      <dsp:spPr>
        <a:xfrm>
          <a:off x="3944132" y="1763255"/>
          <a:ext cx="2951657" cy="258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Cloud data platform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PaaS Modernization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Governance &amp; DQ/Strategy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Master data management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Predictive Analytics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Policy Based Data Security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Security, Compliance and Privacy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Legal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Business Data Model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Self Service BI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Driven Decision</a:t>
          </a:r>
        </a:p>
      </dsp:txBody>
      <dsp:txXfrm>
        <a:off x="3944132" y="1763255"/>
        <a:ext cx="2951657" cy="2587300"/>
      </dsp:txXfrm>
    </dsp:sp>
    <dsp:sp modelId="{03A4CB93-4644-4799-8A06-1BE037E6A3F6}">
      <dsp:nvSpPr>
        <dsp:cNvPr id="0" name=""/>
        <dsp:cNvSpPr/>
      </dsp:nvSpPr>
      <dsp:spPr>
        <a:xfrm>
          <a:off x="6338873" y="545702"/>
          <a:ext cx="556916" cy="55691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19E82-EF03-45B0-8FB2-539B17E866CE}">
      <dsp:nvSpPr>
        <dsp:cNvPr id="0" name=""/>
        <dsp:cNvSpPr/>
      </dsp:nvSpPr>
      <dsp:spPr>
        <a:xfrm rot="5400000">
          <a:off x="7885515" y="-107739"/>
          <a:ext cx="1964826" cy="326942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5A4FDB-8013-43DE-9EDF-298B8203D3D9}">
      <dsp:nvSpPr>
        <dsp:cNvPr id="0" name=""/>
        <dsp:cNvSpPr/>
      </dsp:nvSpPr>
      <dsp:spPr>
        <a:xfrm>
          <a:off x="7557537" y="869114"/>
          <a:ext cx="2951657" cy="258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as a Service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Business Value with Data and AI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Revenue based Data and AI Insights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Business Data model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Sharing for Revenue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Asset tracking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auditing and compliance for legal requirements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Self Service Data Science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Customer centric Value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to Drive business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Governance Strategy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Security/MDM</a:t>
          </a:r>
          <a:endParaRPr lang="en-US" sz="1600" kern="1200" dirty="0"/>
        </a:p>
      </dsp:txBody>
      <dsp:txXfrm>
        <a:off x="7557537" y="869114"/>
        <a:ext cx="2951657" cy="25873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C7E5F-5CAB-443B-ABCF-BFDE27387CE0}">
      <dsp:nvSpPr>
        <dsp:cNvPr id="0" name=""/>
        <dsp:cNvSpPr/>
      </dsp:nvSpPr>
      <dsp:spPr>
        <a:xfrm>
          <a:off x="4621" y="0"/>
          <a:ext cx="4040906" cy="36933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</a:t>
          </a:r>
        </a:p>
      </dsp:txBody>
      <dsp:txXfrm>
        <a:off x="4621" y="0"/>
        <a:ext cx="3948573" cy="369332"/>
      </dsp:txXfrm>
    </dsp:sp>
    <dsp:sp modelId="{54A181AB-1EFB-4496-84B3-91F2E034E28A}">
      <dsp:nvSpPr>
        <dsp:cNvPr id="0" name=""/>
        <dsp:cNvSpPr/>
      </dsp:nvSpPr>
      <dsp:spPr>
        <a:xfrm>
          <a:off x="3237346" y="0"/>
          <a:ext cx="4040906" cy="3693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1-3</a:t>
          </a:r>
        </a:p>
      </dsp:txBody>
      <dsp:txXfrm>
        <a:off x="3422012" y="0"/>
        <a:ext cx="3671574" cy="369332"/>
      </dsp:txXfrm>
    </dsp:sp>
    <dsp:sp modelId="{60634BA8-F26E-4E0F-A07F-AAFB7B3B179D}">
      <dsp:nvSpPr>
        <dsp:cNvPr id="0" name=""/>
        <dsp:cNvSpPr/>
      </dsp:nvSpPr>
      <dsp:spPr>
        <a:xfrm>
          <a:off x="6470072" y="0"/>
          <a:ext cx="4040906" cy="3693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1-5</a:t>
          </a:r>
        </a:p>
      </dsp:txBody>
      <dsp:txXfrm>
        <a:off x="6654738" y="0"/>
        <a:ext cx="3671574" cy="3693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2FAB8-F119-4225-829D-41491ED7A781}">
      <dsp:nvSpPr>
        <dsp:cNvPr id="0" name=""/>
        <dsp:cNvSpPr/>
      </dsp:nvSpPr>
      <dsp:spPr>
        <a:xfrm rot="5400000">
          <a:off x="1382250" y="1563109"/>
          <a:ext cx="1816450" cy="302253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9E24B-EEC4-443C-BB7A-1A9D78B45C3D}">
      <dsp:nvSpPr>
        <dsp:cNvPr id="0" name=""/>
        <dsp:cNvSpPr/>
      </dsp:nvSpPr>
      <dsp:spPr>
        <a:xfrm>
          <a:off x="1079039" y="2466195"/>
          <a:ext cx="2728759" cy="2391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RPA with AI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Cognitive AI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Demand Forecasting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Conversational UI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AI Strategy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AI Insights Organization Design/Process/Support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AI Tools Strategy</a:t>
          </a:r>
        </a:p>
      </dsp:txBody>
      <dsp:txXfrm>
        <a:off x="1079039" y="2466195"/>
        <a:ext cx="2728759" cy="2391917"/>
      </dsp:txXfrm>
    </dsp:sp>
    <dsp:sp modelId="{AEB272A1-8D33-4E96-8AB8-22BEC2B41428}">
      <dsp:nvSpPr>
        <dsp:cNvPr id="0" name=""/>
        <dsp:cNvSpPr/>
      </dsp:nvSpPr>
      <dsp:spPr>
        <a:xfrm>
          <a:off x="3292938" y="1340587"/>
          <a:ext cx="514860" cy="51486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5AD67-74CE-4316-93ED-2B946DDB1122}">
      <dsp:nvSpPr>
        <dsp:cNvPr id="0" name=""/>
        <dsp:cNvSpPr/>
      </dsp:nvSpPr>
      <dsp:spPr>
        <a:xfrm rot="5400000">
          <a:off x="4722784" y="226390"/>
          <a:ext cx="1816450" cy="302253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5B8336-997B-45E2-AC3B-F001A0143A0F}">
      <dsp:nvSpPr>
        <dsp:cNvPr id="0" name=""/>
        <dsp:cNvSpPr/>
      </dsp:nvSpPr>
      <dsp:spPr>
        <a:xfrm>
          <a:off x="4424894" y="1130122"/>
          <a:ext cx="2728759" cy="3412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AI Driven Decision Making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AI Governance and Security Model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AI Insights creation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AI Insights organization design, Process/Support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ML/DL Governance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Cognitive AI Governance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Process Improvement – AI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Conversation UI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Pre-Built AI Tools- business domain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4424894" y="1130122"/>
        <a:ext cx="2728759" cy="3412117"/>
      </dsp:txXfrm>
    </dsp:sp>
    <dsp:sp modelId="{FFB39A65-60F5-47C9-972B-94FDC3117B4F}">
      <dsp:nvSpPr>
        <dsp:cNvPr id="0" name=""/>
        <dsp:cNvSpPr/>
      </dsp:nvSpPr>
      <dsp:spPr>
        <a:xfrm>
          <a:off x="6633472" y="3868"/>
          <a:ext cx="514860" cy="51486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0A0909-87DC-48ED-857B-5CC28F9B8EDD}">
      <dsp:nvSpPr>
        <dsp:cNvPr id="0" name=""/>
        <dsp:cNvSpPr/>
      </dsp:nvSpPr>
      <dsp:spPr>
        <a:xfrm rot="5400000">
          <a:off x="8063318" y="-600227"/>
          <a:ext cx="1816450" cy="302253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C7CDF-871E-4B9D-A32C-BD103361BA64}">
      <dsp:nvSpPr>
        <dsp:cNvPr id="0" name=""/>
        <dsp:cNvSpPr/>
      </dsp:nvSpPr>
      <dsp:spPr>
        <a:xfrm>
          <a:off x="7760107" y="302858"/>
          <a:ext cx="2728759" cy="2391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AI Driven decision making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AI Driven Actions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AI Driven Service – Revenue model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AI Governance and Security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Process Improvement – AI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AI Optimization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AI Tools – Business Domain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Build AI services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7760107" y="302858"/>
        <a:ext cx="2728759" cy="23919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C7E5F-5CAB-443B-ABCF-BFDE27387CE0}">
      <dsp:nvSpPr>
        <dsp:cNvPr id="0" name=""/>
        <dsp:cNvSpPr/>
      </dsp:nvSpPr>
      <dsp:spPr>
        <a:xfrm>
          <a:off x="4621" y="0"/>
          <a:ext cx="4040906" cy="36933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</a:t>
          </a:r>
        </a:p>
      </dsp:txBody>
      <dsp:txXfrm>
        <a:off x="4621" y="0"/>
        <a:ext cx="3948573" cy="369332"/>
      </dsp:txXfrm>
    </dsp:sp>
    <dsp:sp modelId="{54A181AB-1EFB-4496-84B3-91F2E034E28A}">
      <dsp:nvSpPr>
        <dsp:cNvPr id="0" name=""/>
        <dsp:cNvSpPr/>
      </dsp:nvSpPr>
      <dsp:spPr>
        <a:xfrm>
          <a:off x="3237346" y="0"/>
          <a:ext cx="4040906" cy="3693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1-3</a:t>
          </a:r>
        </a:p>
      </dsp:txBody>
      <dsp:txXfrm>
        <a:off x="3422012" y="0"/>
        <a:ext cx="3671574" cy="369332"/>
      </dsp:txXfrm>
    </dsp:sp>
    <dsp:sp modelId="{60634BA8-F26E-4E0F-A07F-AAFB7B3B179D}">
      <dsp:nvSpPr>
        <dsp:cNvPr id="0" name=""/>
        <dsp:cNvSpPr/>
      </dsp:nvSpPr>
      <dsp:spPr>
        <a:xfrm>
          <a:off x="6470072" y="0"/>
          <a:ext cx="4040906" cy="3693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1-5</a:t>
          </a:r>
        </a:p>
      </dsp:txBody>
      <dsp:txXfrm>
        <a:off x="6654738" y="0"/>
        <a:ext cx="3671574" cy="369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82613-80F1-417B-8FAD-8EE15CD2866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9B5A4-07C2-4C79-8DD9-C07F21C11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21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Segoe UI" panose="020B0502040204020203" pitchFamily="34" charset="0"/>
              </a:rPr>
              <a:t>CDO wants to setup a centralized organization to manage and create data assets-based business for future. This also emphasis on Self service BI, Data driven Decision making and Advanced analytics like Machine learning or Artificial Intelligence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effectLst/>
                <a:latin typeface="Segoe UI" panose="020B0502040204020203" pitchFamily="34" charset="0"/>
              </a:rPr>
              <a:t>Self service BI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effectLst/>
                <a:latin typeface="Segoe UI" panose="020B0502040204020203" pitchFamily="34" charset="0"/>
              </a:rPr>
              <a:t>Data Driven decision making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effectLst/>
                <a:latin typeface="Segoe UI" panose="020B0502040204020203" pitchFamily="34" charset="0"/>
              </a:rPr>
              <a:t>Machine learning/AI based Insights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effectLst/>
                <a:latin typeface="Segoe UI" panose="020B0502040204020203" pitchFamily="34" charset="0"/>
              </a:rPr>
              <a:t>Data asset-based revenue – internal and external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effectLst/>
                <a:latin typeface="Segoe UI" panose="020B0502040204020203" pitchFamily="34" charset="0"/>
              </a:rPr>
              <a:t>Becoming True intelligent organization</a:t>
            </a:r>
          </a:p>
          <a:p>
            <a:endParaRPr lang="en-US" dirty="0"/>
          </a:p>
          <a:p>
            <a:r>
              <a:rPr lang="en-US" dirty="0"/>
              <a:t>CDO – Chief Digital or Data Officer</a:t>
            </a:r>
          </a:p>
          <a:p>
            <a:r>
              <a:rPr lang="en-US" dirty="0"/>
              <a:t>CAO – Chief Analytics Officer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9B5A4-07C2-4C79-8DD9-C07F21C11D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3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Segoe UI" panose="020B0502040204020203" pitchFamily="34" charset="0"/>
              </a:rPr>
              <a:t>CDO wants to setup a centralized organization to manage and create data assets-based business for future. This also emphasis on Self service BI, Data driven Decision making and Advanced analytics like Machine learning or Artificial Intelligence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effectLst/>
                <a:latin typeface="Segoe UI" panose="020B0502040204020203" pitchFamily="34" charset="0"/>
              </a:rPr>
              <a:t>Self service BI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effectLst/>
                <a:latin typeface="Segoe UI" panose="020B0502040204020203" pitchFamily="34" charset="0"/>
              </a:rPr>
              <a:t>Data Driven decision making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effectLst/>
                <a:latin typeface="Segoe UI" panose="020B0502040204020203" pitchFamily="34" charset="0"/>
              </a:rPr>
              <a:t>Machine learning/AI based Insights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effectLst/>
                <a:latin typeface="Segoe UI" panose="020B0502040204020203" pitchFamily="34" charset="0"/>
              </a:rPr>
              <a:t>Data asset-based revenue – internal and external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effectLst/>
                <a:latin typeface="Segoe UI" panose="020B0502040204020203" pitchFamily="34" charset="0"/>
              </a:rPr>
              <a:t>Becoming True intelligent organization</a:t>
            </a:r>
          </a:p>
          <a:p>
            <a:pPr algn="l"/>
            <a:endParaRPr lang="en-US" b="0" i="0" dirty="0"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effectLst/>
                <a:latin typeface="Segoe UI" panose="020B0502040204020203" pitchFamily="34" charset="0"/>
              </a:rPr>
              <a:t>Because we don't have that in Microsoft technically, we should also have a data support line to talk about all our 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msx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reporting 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etc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because we are data driven culture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Segoe UI" panose="020B0502040204020203" pitchFamily="34" charset="0"/>
              </a:rPr>
              <a:t>for example: 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bala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is a business user i want to do report so asking a support folks what the process is, how to submit and then follow up instead me hunting and finding the right person and then managers have hunt to find details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Segoe UI" panose="020B0502040204020203" pitchFamily="34" charset="0"/>
              </a:rPr>
              <a:t>that is figuring out how many teams, how many team members, their process and policy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Segoe UI" panose="020B0502040204020203" pitchFamily="34" charset="0"/>
              </a:rPr>
              <a:t>like ETL/ELT. ML engineering, Data scientists, Business Analyst team, compliance team, legal team , onboarding team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Segoe UI" panose="020B0502040204020203" pitchFamily="34" charset="0"/>
              </a:rPr>
              <a:t>what i see mostly is companies have their teams inside their data org like how infra, security , firewall, identity are separate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9B5A4-07C2-4C79-8DD9-C07F21C11D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7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Horizon Model: Data Focused Intelligence</a:t>
            </a:r>
          </a:p>
          <a:p>
            <a:r>
              <a:rPr lang="en-US" dirty="0"/>
              <a:t>1- is more near term 1 to 2 years what to plan and execute</a:t>
            </a:r>
          </a:p>
          <a:p>
            <a:r>
              <a:rPr lang="en-US" dirty="0"/>
              <a:t>2 – is more 2 to 3 years – Strategize and execute</a:t>
            </a:r>
          </a:p>
          <a:p>
            <a:r>
              <a:rPr lang="en-US" dirty="0"/>
              <a:t>3 – More towards 3-5 years – Strategize and execute</a:t>
            </a:r>
          </a:p>
          <a:p>
            <a:endParaRPr lang="en-US" dirty="0"/>
          </a:p>
          <a:p>
            <a:r>
              <a:rPr lang="en-US" dirty="0"/>
              <a:t>Horizon models are cumulative and can change as we move forward. This model is more technology focused (not use case).</a:t>
            </a:r>
          </a:p>
          <a:p>
            <a:r>
              <a:rPr lang="en-US" dirty="0"/>
              <a:t>Provides basic capability for the organization to grow into.</a:t>
            </a:r>
          </a:p>
          <a:p>
            <a:r>
              <a:rPr lang="en-US" dirty="0"/>
              <a:t>The above model can target any use case for their current needs and future needs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9B5A4-07C2-4C79-8DD9-C07F21C11D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0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Horizon Model: This is </a:t>
            </a:r>
            <a:r>
              <a:rPr lang="en-US" dirty="0" err="1"/>
              <a:t>kinda</a:t>
            </a:r>
            <a:r>
              <a:rPr lang="en-US" dirty="0"/>
              <a:t> New domain as Application and data joins together – ML/DL/AI/Cognitive focusses intelligence</a:t>
            </a:r>
          </a:p>
          <a:p>
            <a:r>
              <a:rPr lang="en-US" dirty="0"/>
              <a:t>1- is more near term 1 to 2 years what to plan and execute</a:t>
            </a:r>
          </a:p>
          <a:p>
            <a:r>
              <a:rPr lang="en-US" dirty="0"/>
              <a:t>2 – is more 2 to 3 years – Strategize and execute</a:t>
            </a:r>
          </a:p>
          <a:p>
            <a:r>
              <a:rPr lang="en-US" dirty="0"/>
              <a:t>3 – More towards 3-5 years – Strategize and execute</a:t>
            </a:r>
          </a:p>
          <a:p>
            <a:endParaRPr lang="en-US" dirty="0"/>
          </a:p>
          <a:p>
            <a:r>
              <a:rPr lang="en-US" dirty="0"/>
              <a:t>Horizon models are cumulative and can change as we move forward. This model is more technology focused (not use case).</a:t>
            </a:r>
          </a:p>
          <a:p>
            <a:r>
              <a:rPr lang="en-US" dirty="0"/>
              <a:t>Provides basic capability for the organization to grow into.</a:t>
            </a:r>
          </a:p>
          <a:p>
            <a:r>
              <a:rPr lang="en-US" dirty="0"/>
              <a:t>The above model can target any use case for their current needs and future needs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9B5A4-07C2-4C79-8DD9-C07F21C11D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61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2988-0C0E-406B-B2F9-731025F7B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7B3B9-BDE4-4F02-BD7E-2381C9472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73DF9-3B0F-4444-B70D-028F3BB03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E7E56-7CC9-41EC-A647-06A734A0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C77FB-6F96-49EF-9275-6A864725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03854-CF04-4644-9878-22B2BCC5E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06691-6CA7-45FD-856C-6F529FC84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0C8FC-0B0A-45F4-BF12-3885EA275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22AA8-9DA2-4E6F-A886-A82EF1B8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169E1-0E9B-4419-8CFE-48F65AEA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7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FF782B-8A29-4F88-BF3C-67D729DFC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1F233-CFC8-43CE-A241-D340442EF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72116-8CB1-4415-91C6-B1A8F36D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F86E5-D900-4098-BB0C-A8C6ED3B3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50AFD-2CE3-4D3C-B929-178825CA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1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C1F43-14DB-4481-87D0-B7BD23FC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CB27B-801B-496E-B540-AFF94DD5A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F7D80-E566-4761-8E57-ED07334B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7FA55-CBC5-4FD2-AA73-C7A15C634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99D54-357C-42FC-A0B6-A4889C16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5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384EF-7600-4279-B77C-021D800EE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937B6-24C0-40AE-B281-339716FBD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363A1-7AEE-4DF8-8255-18E56CEE6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8E873-3C86-42B6-9B83-853B78E8C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15BDD-BA5A-4CC8-8D2E-D8C9BB8E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4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01C9C-9A53-4730-9CF0-AF5FF864B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D962E-5D78-4AA5-B345-7F2023312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F27C3-95DF-4871-9815-206B48B56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12B69-AC47-4681-9DE8-7791E1A28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6D504-D785-443E-B7B5-4E601BDC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1D4BA-9635-4BFB-A93A-99BFA80A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327D-5073-4B5E-95D1-553533C9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E8BCA-EFCA-4C27-A3F8-996AB4709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2333B-8D69-436C-A9B5-68A56F334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55AEE4-E343-4F83-84C7-59FEA3C99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558C9F-43AA-47A4-BE3F-8FA8032CF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298B33-CCF3-4F00-8DBD-063476608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BA806-73BB-4D36-8469-F65649BA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1A75DF-509B-4A20-A5B0-1B5F00C2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2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8BEB-79C3-4A09-B87D-3CA54E17D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EBD1C-8850-4D4D-B8BB-E3395738F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65B872-6D08-4D67-91C6-F62DF125D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C05D7-40D5-4D1A-86DC-94260A12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64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B4032-0363-403A-A4DE-8823F682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042A7-8B74-483B-AF49-0191E4BF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1F8D3-C8EB-4604-9D03-5A748D762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0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D984-A347-4670-A81A-394AE2707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A05BC-1903-486E-A5F7-E0D6FA45A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B9404-6B32-470E-A35B-4E38352DA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580B0-08D8-44DA-870B-D39C710C1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D45A2-DBFA-4E04-A1B0-4FF3494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82AA6-A259-4470-A9A5-20710F223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7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2CB2-F8B1-4CB1-834A-64368E72C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BBBC8-2B6A-4375-95A8-98CF5A6DB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A0167-58BC-4C53-8A34-6411E8C29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9E6C9-B427-4EF8-A008-891C1283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F0571-3BFB-452C-A1ED-59A53FF1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1550B-633E-4244-8C6E-388154502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4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829B2F-7F3B-439B-9E4B-F85260629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82BB6-2C56-4EDD-97A0-1F6754411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04DAF-2F4B-476E-ACF6-EF49B8012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B186F-0B28-4FD4-AB02-ABE5A9BA43A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E98D5-54AB-451D-840A-42EEB1883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748C3-AF69-4878-8006-E62E567D5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1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1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B2F53E-AEDE-4BAB-9824-4D4715F63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7065" y="1816795"/>
            <a:ext cx="6685509" cy="2310312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Midwest Data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2685A-CD2F-46DC-A048-FB6524C3A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Balamurugan Balakreshnan</a:t>
            </a:r>
          </a:p>
          <a:p>
            <a:r>
              <a:rPr lang="en-US" dirty="0">
                <a:solidFill>
                  <a:schemeClr val="tx2"/>
                </a:solidFill>
              </a:rPr>
              <a:t>Shruti Harish</a:t>
            </a:r>
          </a:p>
        </p:txBody>
      </p:sp>
    </p:spTree>
    <p:extLst>
      <p:ext uri="{BB962C8B-B14F-4D97-AF65-F5344CB8AC3E}">
        <p14:creationId xmlns:p14="http://schemas.microsoft.com/office/powerpoint/2010/main" val="1962781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3BDE34-0370-4B50-BFBC-F575C604E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CDO/CAO Data Strategy Vision – Technology Focus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E30DADF-8312-4FE2-A10B-95754B610C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3976322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6F4A7E2-5AA2-4726-A786-FE0B825B9CBD}"/>
              </a:ext>
            </a:extLst>
          </p:cNvPr>
          <p:cNvSpPr txBox="1"/>
          <p:nvPr/>
        </p:nvSpPr>
        <p:spPr>
          <a:xfrm>
            <a:off x="94593" y="6085490"/>
            <a:ext cx="3210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CDO – Chief Digital/Data Officer</a:t>
            </a:r>
          </a:p>
          <a:p>
            <a:r>
              <a:rPr lang="en-US" dirty="0"/>
              <a:t>CAO – Chief Analytics Officer</a:t>
            </a:r>
          </a:p>
        </p:txBody>
      </p:sp>
    </p:spTree>
    <p:extLst>
      <p:ext uri="{BB962C8B-B14F-4D97-AF65-F5344CB8AC3E}">
        <p14:creationId xmlns:p14="http://schemas.microsoft.com/office/powerpoint/2010/main" val="368872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D80914-86D6-44B8-AC80-FF8668FB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US" dirty="0"/>
              <a:t>CDO/CAO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13798-A62E-419A-9C42-F044F4FEE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Centralized</a:t>
            </a:r>
            <a:r>
              <a:rPr lang="en-US" sz="2000" dirty="0"/>
              <a:t> </a:t>
            </a:r>
            <a:r>
              <a:rPr lang="en-US" sz="2000"/>
              <a:t>governance</a:t>
            </a:r>
            <a:r>
              <a:rPr lang="en-US" sz="2000" dirty="0"/>
              <a:t> and </a:t>
            </a:r>
            <a:r>
              <a:rPr lang="en-US" sz="2000"/>
              <a:t>management</a:t>
            </a:r>
            <a:endParaRPr lang="en-US" sz="2000" dirty="0"/>
          </a:p>
          <a:p>
            <a:r>
              <a:rPr lang="en-US" sz="2000"/>
              <a:t>Set up</a:t>
            </a:r>
            <a:r>
              <a:rPr lang="en-US" sz="2000" dirty="0"/>
              <a:t> </a:t>
            </a:r>
            <a:r>
              <a:rPr lang="en-US" sz="2000"/>
              <a:t>organization</a:t>
            </a:r>
            <a:r>
              <a:rPr lang="en-US" sz="2000" dirty="0"/>
              <a:t> for data</a:t>
            </a:r>
            <a:endParaRPr lang="en-US" sz="2000">
              <a:cs typeface="Calibri"/>
            </a:endParaRPr>
          </a:p>
          <a:p>
            <a:r>
              <a:rPr lang="en-US" sz="2000"/>
              <a:t>Set up</a:t>
            </a:r>
            <a:r>
              <a:rPr lang="en-US" sz="2000" dirty="0"/>
              <a:t> </a:t>
            </a:r>
            <a:r>
              <a:rPr lang="en-US" sz="2000"/>
              <a:t>platforms</a:t>
            </a:r>
            <a:r>
              <a:rPr lang="en-US" sz="2000" dirty="0"/>
              <a:t> for data applications</a:t>
            </a:r>
            <a:endParaRPr lang="en-US" sz="2000">
              <a:cs typeface="Calibri" panose="020F0502020204030204"/>
            </a:endParaRPr>
          </a:p>
          <a:p>
            <a:r>
              <a:rPr lang="en-US" sz="2000" dirty="0"/>
              <a:t>Provide </a:t>
            </a:r>
            <a:r>
              <a:rPr lang="en-US" sz="2000"/>
              <a:t>data</a:t>
            </a:r>
            <a:r>
              <a:rPr lang="en-US" sz="2000" dirty="0"/>
              <a:t> security</a:t>
            </a:r>
            <a:r>
              <a:rPr lang="en-US" sz="2000"/>
              <a:t> and compliance</a:t>
            </a:r>
            <a:endParaRPr lang="en-US" sz="2000">
              <a:cs typeface="Calibri" panose="020F0502020204030204"/>
            </a:endParaRPr>
          </a:p>
          <a:p>
            <a:r>
              <a:rPr lang="en-US" sz="2000"/>
              <a:t>Establish</a:t>
            </a:r>
            <a:r>
              <a:rPr lang="en-US" sz="2000" dirty="0"/>
              <a:t> </a:t>
            </a:r>
            <a:r>
              <a:rPr lang="en-US" sz="2000"/>
              <a:t>customer</a:t>
            </a:r>
            <a:r>
              <a:rPr lang="en-US" sz="2000" dirty="0"/>
              <a:t> </a:t>
            </a:r>
            <a:r>
              <a:rPr lang="en-US" sz="2000"/>
              <a:t>support</a:t>
            </a:r>
            <a:r>
              <a:rPr lang="en-US" sz="2000" dirty="0"/>
              <a:t> </a:t>
            </a:r>
            <a:r>
              <a:rPr lang="en-US" sz="2000"/>
              <a:t>for</a:t>
            </a:r>
            <a:r>
              <a:rPr lang="en-US" sz="2000" dirty="0"/>
              <a:t> </a:t>
            </a:r>
            <a:r>
              <a:rPr lang="en-US" sz="2000"/>
              <a:t>data </a:t>
            </a:r>
            <a:endParaRPr lang="en-US" sz="2000">
              <a:cs typeface="Calibri" panose="020F0502020204030204"/>
            </a:endParaRPr>
          </a:p>
          <a:p>
            <a:r>
              <a:rPr lang="en-US" sz="2000" dirty="0"/>
              <a:t>Provide </a:t>
            </a:r>
            <a:r>
              <a:rPr lang="en-US" sz="2000"/>
              <a:t>standards and guidance</a:t>
            </a:r>
            <a:r>
              <a:rPr lang="en-US" sz="2000" dirty="0"/>
              <a:t> on Data solutions</a:t>
            </a: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</p:txBody>
      </p:sp>
      <p:pic>
        <p:nvPicPr>
          <p:cNvPr id="7" name="Graphic 6" descr="CRM Customer Insights App">
            <a:extLst>
              <a:ext uri="{FF2B5EF4-FFF2-40B4-BE49-F238E27FC236}">
                <a16:creationId xmlns:a16="http://schemas.microsoft.com/office/drawing/2014/main" id="{FA869EF9-7F09-40A5-90F0-8ACE1D74C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0610" y="1071282"/>
            <a:ext cx="4737650" cy="4737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C49DBE-FDF0-4781-A668-A96A04B6900B}"/>
              </a:ext>
            </a:extLst>
          </p:cNvPr>
          <p:cNvSpPr txBox="1"/>
          <p:nvPr/>
        </p:nvSpPr>
        <p:spPr>
          <a:xfrm>
            <a:off x="94593" y="6085490"/>
            <a:ext cx="3210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CDO – Chief Digital/Data Officer</a:t>
            </a:r>
          </a:p>
          <a:p>
            <a:r>
              <a:rPr lang="en-US" dirty="0"/>
              <a:t>CAO – Chief Analytics Officer</a:t>
            </a:r>
          </a:p>
        </p:txBody>
      </p:sp>
    </p:spTree>
    <p:extLst>
      <p:ext uri="{BB962C8B-B14F-4D97-AF65-F5344CB8AC3E}">
        <p14:creationId xmlns:p14="http://schemas.microsoft.com/office/powerpoint/2010/main" val="3588126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4AF3-5CB4-45BD-A0E8-57E324231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496"/>
            <a:ext cx="10515600" cy="462518"/>
          </a:xfrm>
        </p:spPr>
        <p:txBody>
          <a:bodyPr>
            <a:noAutofit/>
          </a:bodyPr>
          <a:lstStyle/>
          <a:p>
            <a:r>
              <a:rPr lang="en-US" sz="3200" dirty="0"/>
              <a:t>Data Strategy - CDO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671D3A-C455-4292-B97B-3B87DE6A8E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165086"/>
              </p:ext>
            </p:extLst>
          </p:nvPr>
        </p:nvGraphicFramePr>
        <p:xfrm>
          <a:off x="838200" y="681432"/>
          <a:ext cx="10515600" cy="5789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D8CB864-858A-4F92-8D24-9BA578AFD82E}"/>
              </a:ext>
            </a:extLst>
          </p:cNvPr>
          <p:cNvSpPr txBox="1"/>
          <p:nvPr/>
        </p:nvSpPr>
        <p:spPr>
          <a:xfrm>
            <a:off x="1118248" y="2585945"/>
            <a:ext cx="140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Horizon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B7F9DE-BAFC-47CE-97AC-0CBE68544E2D}"/>
              </a:ext>
            </a:extLst>
          </p:cNvPr>
          <p:cNvSpPr txBox="1"/>
          <p:nvPr/>
        </p:nvSpPr>
        <p:spPr>
          <a:xfrm>
            <a:off x="4686543" y="1735612"/>
            <a:ext cx="140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Horizon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C5AB1D-F5BA-458D-A5A0-CFEBD355FBE8}"/>
              </a:ext>
            </a:extLst>
          </p:cNvPr>
          <p:cNvSpPr txBox="1"/>
          <p:nvPr/>
        </p:nvSpPr>
        <p:spPr>
          <a:xfrm>
            <a:off x="7990809" y="815388"/>
            <a:ext cx="140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Horizon 3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43700C9-5364-481E-8185-C96879E761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0802680"/>
              </p:ext>
            </p:extLst>
          </p:nvPr>
        </p:nvGraphicFramePr>
        <p:xfrm>
          <a:off x="838200" y="6338442"/>
          <a:ext cx="105156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701775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A4773-6B83-484D-A53E-819591F6C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 dirty="0"/>
              <a:t>AI Strategy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A1CC99-961D-40D7-A4BC-05AEFDCC8B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4090773"/>
              </p:ext>
            </p:extLst>
          </p:nvPr>
        </p:nvGraphicFramePr>
        <p:xfrm>
          <a:off x="223837" y="1294329"/>
          <a:ext cx="11268076" cy="4860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AC4C208-2016-4261-A03C-50C5149C6E15}"/>
              </a:ext>
            </a:extLst>
          </p:cNvPr>
          <p:cNvSpPr txBox="1"/>
          <p:nvPr/>
        </p:nvSpPr>
        <p:spPr>
          <a:xfrm>
            <a:off x="1237311" y="3429000"/>
            <a:ext cx="140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Horizon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265ADA-C9EA-4930-9A56-424E232C1536}"/>
              </a:ext>
            </a:extLst>
          </p:cNvPr>
          <p:cNvSpPr txBox="1"/>
          <p:nvPr/>
        </p:nvSpPr>
        <p:spPr>
          <a:xfrm>
            <a:off x="4575824" y="2081119"/>
            <a:ext cx="140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Horizon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DA0290-4D87-4385-BA83-0530FF6EB07B}"/>
              </a:ext>
            </a:extLst>
          </p:cNvPr>
          <p:cNvSpPr txBox="1"/>
          <p:nvPr/>
        </p:nvSpPr>
        <p:spPr>
          <a:xfrm>
            <a:off x="7880998" y="1258372"/>
            <a:ext cx="140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Horizon 3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BE4BF5B-ACD3-4FA9-8301-AC0F985005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5747861"/>
              </p:ext>
            </p:extLst>
          </p:nvPr>
        </p:nvGraphicFramePr>
        <p:xfrm>
          <a:off x="838200" y="6338442"/>
          <a:ext cx="105156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5177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783</Words>
  <Application>Microsoft Office PowerPoint</Application>
  <PresentationFormat>Widescreen</PresentationFormat>
  <Paragraphs>130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Office Theme</vt:lpstr>
      <vt:lpstr>Midwest Data Strategy</vt:lpstr>
      <vt:lpstr>CDO/CAO Data Strategy Vision – Technology Focus</vt:lpstr>
      <vt:lpstr>CDO/CAO Strategy</vt:lpstr>
      <vt:lpstr>Data Strategy - CDO</vt:lpstr>
      <vt:lpstr>AI Strategy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Balamurugan Balakreshnan</dc:creator>
  <cp:lastModifiedBy>Balamurugan Balakreshnan</cp:lastModifiedBy>
  <cp:revision>3</cp:revision>
  <dcterms:created xsi:type="dcterms:W3CDTF">2021-01-14T12:30:22Z</dcterms:created>
  <dcterms:modified xsi:type="dcterms:W3CDTF">2021-05-03T15:57:26Z</dcterms:modified>
</cp:coreProperties>
</file>