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DF914D-9D01-4B99-9EAD-184C29A11D2A}" v="1051" dt="2021-04-05T11:30:20.9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39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lamurugan Balakreshnan" userId="35e9483b-bf32-4d17-a07b-837bc83be0f5" providerId="ADAL" clId="{761C1155-B415-4906-94C0-030283CA3B20}"/>
    <pc:docChg chg="modSld">
      <pc:chgData name="Balamurugan Balakreshnan" userId="35e9483b-bf32-4d17-a07b-837bc83be0f5" providerId="ADAL" clId="{761C1155-B415-4906-94C0-030283CA3B20}" dt="2021-01-15T12:38:26.707" v="13" actId="20577"/>
      <pc:docMkLst>
        <pc:docMk/>
      </pc:docMkLst>
      <pc:sldChg chg="modSp mod">
        <pc:chgData name="Balamurugan Balakreshnan" userId="35e9483b-bf32-4d17-a07b-837bc83be0f5" providerId="ADAL" clId="{761C1155-B415-4906-94C0-030283CA3B20}" dt="2021-01-15T12:38:26.707" v="13" actId="20577"/>
        <pc:sldMkLst>
          <pc:docMk/>
          <pc:sldMk cId="2701775586" sldId="258"/>
        </pc:sldMkLst>
        <pc:spChg chg="mod">
          <ac:chgData name="Balamurugan Balakreshnan" userId="35e9483b-bf32-4d17-a07b-837bc83be0f5" providerId="ADAL" clId="{761C1155-B415-4906-94C0-030283CA3B20}" dt="2021-01-15T12:38:26.707" v="13" actId="20577"/>
          <ac:spMkLst>
            <pc:docMk/>
            <pc:sldMk cId="2701775586" sldId="258"/>
            <ac:spMk id="2" creationId="{60BF4AF3-5CB4-45BD-A0E8-57E324231B41}"/>
          </ac:spMkLst>
        </pc:spChg>
      </pc:sldChg>
    </pc:docChg>
  </pc:docChgLst>
  <pc:docChgLst>
    <pc:chgData name="Balamurugan Balakreshnan" userId="35e9483b-bf32-4d17-a07b-837bc83be0f5" providerId="ADAL" clId="{C0201BFD-E4C3-4EBF-9F2C-A7B605F55775}"/>
    <pc:docChg chg="undo custSel addSld delSld modSld">
      <pc:chgData name="Balamurugan Balakreshnan" userId="35e9483b-bf32-4d17-a07b-837bc83be0f5" providerId="ADAL" clId="{C0201BFD-E4C3-4EBF-9F2C-A7B605F55775}" dt="2021-01-15T12:33:57.906" v="790" actId="47"/>
      <pc:docMkLst>
        <pc:docMk/>
      </pc:docMkLst>
      <pc:sldChg chg="modSp mod">
        <pc:chgData name="Balamurugan Balakreshnan" userId="35e9483b-bf32-4d17-a07b-837bc83be0f5" providerId="ADAL" clId="{C0201BFD-E4C3-4EBF-9F2C-A7B605F55775}" dt="2021-01-14T12:51:03.589" v="411" actId="20577"/>
        <pc:sldMkLst>
          <pc:docMk/>
          <pc:sldMk cId="1962781629" sldId="256"/>
        </pc:sldMkLst>
        <pc:spChg chg="mod">
          <ac:chgData name="Balamurugan Balakreshnan" userId="35e9483b-bf32-4d17-a07b-837bc83be0f5" providerId="ADAL" clId="{C0201BFD-E4C3-4EBF-9F2C-A7B605F55775}" dt="2021-01-14T12:50:57.801" v="387" actId="20577"/>
          <ac:spMkLst>
            <pc:docMk/>
            <pc:sldMk cId="1962781629" sldId="256"/>
            <ac:spMk id="2" creationId="{85B2F53E-AEDE-4BAB-9824-4D4715F63293}"/>
          </ac:spMkLst>
        </pc:spChg>
        <pc:spChg chg="mod">
          <ac:chgData name="Balamurugan Balakreshnan" userId="35e9483b-bf32-4d17-a07b-837bc83be0f5" providerId="ADAL" clId="{C0201BFD-E4C3-4EBF-9F2C-A7B605F55775}" dt="2021-01-14T12:51:03.589" v="411" actId="20577"/>
          <ac:spMkLst>
            <pc:docMk/>
            <pc:sldMk cId="1962781629" sldId="256"/>
            <ac:spMk id="3" creationId="{F342685A-CD2F-46DC-A048-FB6524C3AD0C}"/>
          </ac:spMkLst>
        </pc:spChg>
      </pc:sldChg>
      <pc:sldChg chg="addSp delSp modSp del mod">
        <pc:chgData name="Balamurugan Balakreshnan" userId="35e9483b-bf32-4d17-a07b-837bc83be0f5" providerId="ADAL" clId="{C0201BFD-E4C3-4EBF-9F2C-A7B605F55775}" dt="2021-01-15T12:33:57.906" v="790" actId="47"/>
        <pc:sldMkLst>
          <pc:docMk/>
          <pc:sldMk cId="4075428310" sldId="257"/>
        </pc:sldMkLst>
        <pc:spChg chg="mod">
          <ac:chgData name="Balamurugan Balakreshnan" userId="35e9483b-bf32-4d17-a07b-837bc83be0f5" providerId="ADAL" clId="{C0201BFD-E4C3-4EBF-9F2C-A7B605F55775}" dt="2021-01-14T12:50:47.920" v="374" actId="14100"/>
          <ac:spMkLst>
            <pc:docMk/>
            <pc:sldMk cId="4075428310" sldId="257"/>
            <ac:spMk id="2" creationId="{F988D587-3C1D-4B86-A286-29AC8E2FB79B}"/>
          </ac:spMkLst>
        </pc:spChg>
        <pc:spChg chg="mod">
          <ac:chgData name="Balamurugan Balakreshnan" userId="35e9483b-bf32-4d17-a07b-837bc83be0f5" providerId="ADAL" clId="{C0201BFD-E4C3-4EBF-9F2C-A7B605F55775}" dt="2021-01-14T12:50:18.343" v="355" actId="13926"/>
          <ac:spMkLst>
            <pc:docMk/>
            <pc:sldMk cId="4075428310" sldId="257"/>
            <ac:spMk id="3" creationId="{CD888094-BCC4-4A4E-9813-6057E11A25DA}"/>
          </ac:spMkLst>
        </pc:spChg>
        <pc:spChg chg="mod">
          <ac:chgData name="Balamurugan Balakreshnan" userId="35e9483b-bf32-4d17-a07b-837bc83be0f5" providerId="ADAL" clId="{C0201BFD-E4C3-4EBF-9F2C-A7B605F55775}" dt="2021-01-14T12:52:07.084" v="482" actId="20577"/>
          <ac:spMkLst>
            <pc:docMk/>
            <pc:sldMk cId="4075428310" sldId="257"/>
            <ac:spMk id="4" creationId="{899DDD00-B21D-49EB-93E0-FA2A694B2E67}"/>
          </ac:spMkLst>
        </pc:spChg>
        <pc:spChg chg="del mod">
          <ac:chgData name="Balamurugan Balakreshnan" userId="35e9483b-bf32-4d17-a07b-837bc83be0f5" providerId="ADAL" clId="{C0201BFD-E4C3-4EBF-9F2C-A7B605F55775}" dt="2021-01-14T13:06:42.675" v="515" actId="21"/>
          <ac:spMkLst>
            <pc:docMk/>
            <pc:sldMk cId="4075428310" sldId="257"/>
            <ac:spMk id="5" creationId="{9A381403-74C8-49F2-B73D-CD742F88CDB8}"/>
          </ac:spMkLst>
        </pc:spChg>
        <pc:spChg chg="add">
          <ac:chgData name="Balamurugan Balakreshnan" userId="35e9483b-bf32-4d17-a07b-837bc83be0f5" providerId="ADAL" clId="{C0201BFD-E4C3-4EBF-9F2C-A7B605F55775}" dt="2021-01-14T13:06:50" v="516" actId="22"/>
          <ac:spMkLst>
            <pc:docMk/>
            <pc:sldMk cId="4075428310" sldId="257"/>
            <ac:spMk id="7" creationId="{53BCA54F-7196-4573-9B8B-991062DA27BD}"/>
          </ac:spMkLst>
        </pc:spChg>
      </pc:sldChg>
      <pc:sldChg chg="addSp delSp modSp new mod">
        <pc:chgData name="Balamurugan Balakreshnan" userId="35e9483b-bf32-4d17-a07b-837bc83be0f5" providerId="ADAL" clId="{C0201BFD-E4C3-4EBF-9F2C-A7B605F55775}" dt="2021-01-14T16:34:08.835" v="788" actId="20577"/>
        <pc:sldMkLst>
          <pc:docMk/>
          <pc:sldMk cId="2701775586" sldId="258"/>
        </pc:sldMkLst>
        <pc:spChg chg="mod">
          <ac:chgData name="Balamurugan Balakreshnan" userId="35e9483b-bf32-4d17-a07b-837bc83be0f5" providerId="ADAL" clId="{C0201BFD-E4C3-4EBF-9F2C-A7B605F55775}" dt="2021-01-14T13:23:29.637" v="691" actId="255"/>
          <ac:spMkLst>
            <pc:docMk/>
            <pc:sldMk cId="2701775586" sldId="258"/>
            <ac:spMk id="2" creationId="{60BF4AF3-5CB4-45BD-A0E8-57E324231B41}"/>
          </ac:spMkLst>
        </pc:spChg>
        <pc:spChg chg="del">
          <ac:chgData name="Balamurugan Balakreshnan" userId="35e9483b-bf32-4d17-a07b-837bc83be0f5" providerId="ADAL" clId="{C0201BFD-E4C3-4EBF-9F2C-A7B605F55775}" dt="2021-01-14T13:10:04.913" v="517" actId="1032"/>
          <ac:spMkLst>
            <pc:docMk/>
            <pc:sldMk cId="2701775586" sldId="258"/>
            <ac:spMk id="3" creationId="{007A6E49-489A-41D7-865D-970731613549}"/>
          </ac:spMkLst>
        </pc:spChg>
        <pc:spChg chg="add mod">
          <ac:chgData name="Balamurugan Balakreshnan" userId="35e9483b-bf32-4d17-a07b-837bc83be0f5" providerId="ADAL" clId="{C0201BFD-E4C3-4EBF-9F2C-A7B605F55775}" dt="2021-01-14T13:22:47.921" v="679" actId="1076"/>
          <ac:spMkLst>
            <pc:docMk/>
            <pc:sldMk cId="2701775586" sldId="258"/>
            <ac:spMk id="6" creationId="{4D8CB864-858A-4F92-8D24-9BA578AFD82E}"/>
          </ac:spMkLst>
        </pc:spChg>
        <pc:spChg chg="add mod">
          <ac:chgData name="Balamurugan Balakreshnan" userId="35e9483b-bf32-4d17-a07b-837bc83be0f5" providerId="ADAL" clId="{C0201BFD-E4C3-4EBF-9F2C-A7B605F55775}" dt="2021-01-14T13:22:55.821" v="683" actId="20577"/>
          <ac:spMkLst>
            <pc:docMk/>
            <pc:sldMk cId="2701775586" sldId="258"/>
            <ac:spMk id="8" creationId="{BCB7F9DE-BAFC-47CE-97AC-0CBE68544E2D}"/>
          </ac:spMkLst>
        </pc:spChg>
        <pc:spChg chg="add mod">
          <ac:chgData name="Balamurugan Balakreshnan" userId="35e9483b-bf32-4d17-a07b-837bc83be0f5" providerId="ADAL" clId="{C0201BFD-E4C3-4EBF-9F2C-A7B605F55775}" dt="2021-01-14T13:23:04.949" v="687" actId="20577"/>
          <ac:spMkLst>
            <pc:docMk/>
            <pc:sldMk cId="2701775586" sldId="258"/>
            <ac:spMk id="10" creationId="{39C5AB1D-F5BA-458D-A5A0-CFEBD355FBE8}"/>
          </ac:spMkLst>
        </pc:spChg>
        <pc:graphicFrameChg chg="add mod modGraphic">
          <ac:chgData name="Balamurugan Balakreshnan" userId="35e9483b-bf32-4d17-a07b-837bc83be0f5" providerId="ADAL" clId="{C0201BFD-E4C3-4EBF-9F2C-A7B605F55775}" dt="2021-01-14T16:34:08.835" v="788" actId="20577"/>
          <ac:graphicFrameMkLst>
            <pc:docMk/>
            <pc:sldMk cId="2701775586" sldId="258"/>
            <ac:graphicFrameMk id="4" creationId="{71671D3A-C455-4292-B97B-3B87DE6A8E3A}"/>
          </ac:graphicFrameMkLst>
        </pc:graphicFrameChg>
      </pc:sldChg>
      <pc:sldChg chg="addSp delSp modSp new del mod">
        <pc:chgData name="Balamurugan Balakreshnan" userId="35e9483b-bf32-4d17-a07b-837bc83be0f5" providerId="ADAL" clId="{C0201BFD-E4C3-4EBF-9F2C-A7B605F55775}" dt="2021-01-15T12:33:56.126" v="789" actId="47"/>
        <pc:sldMkLst>
          <pc:docMk/>
          <pc:sldMk cId="2786254524" sldId="259"/>
        </pc:sldMkLst>
        <pc:spChg chg="del">
          <ac:chgData name="Balamurugan Balakreshnan" userId="35e9483b-bf32-4d17-a07b-837bc83be0f5" providerId="ADAL" clId="{C0201BFD-E4C3-4EBF-9F2C-A7B605F55775}" dt="2021-01-14T13:11:13.648" v="523" actId="478"/>
          <ac:spMkLst>
            <pc:docMk/>
            <pc:sldMk cId="2786254524" sldId="259"/>
            <ac:spMk id="2" creationId="{E63E91E8-1A3E-45DA-B772-D47EB1332410}"/>
          </ac:spMkLst>
        </pc:spChg>
        <pc:spChg chg="del">
          <ac:chgData name="Balamurugan Balakreshnan" userId="35e9483b-bf32-4d17-a07b-837bc83be0f5" providerId="ADAL" clId="{C0201BFD-E4C3-4EBF-9F2C-A7B605F55775}" dt="2021-01-14T13:11:04.660" v="522" actId="1032"/>
          <ac:spMkLst>
            <pc:docMk/>
            <pc:sldMk cId="2786254524" sldId="259"/>
            <ac:spMk id="3" creationId="{286FAE28-E014-47C0-AB47-720BC1CAC58F}"/>
          </ac:spMkLst>
        </pc:spChg>
        <pc:spChg chg="add mod">
          <ac:chgData name="Balamurugan Balakreshnan" userId="35e9483b-bf32-4d17-a07b-837bc83be0f5" providerId="ADAL" clId="{C0201BFD-E4C3-4EBF-9F2C-A7B605F55775}" dt="2021-01-14T13:18:09.315" v="610" actId="1076"/>
          <ac:spMkLst>
            <pc:docMk/>
            <pc:sldMk cId="2786254524" sldId="259"/>
            <ac:spMk id="5" creationId="{CEC706B5-A62F-4CE6-B5FD-0148A0D01819}"/>
          </ac:spMkLst>
        </pc:spChg>
        <pc:spChg chg="add mod">
          <ac:chgData name="Balamurugan Balakreshnan" userId="35e9483b-bf32-4d17-a07b-837bc83be0f5" providerId="ADAL" clId="{C0201BFD-E4C3-4EBF-9F2C-A7B605F55775}" dt="2021-01-14T13:18:25.778" v="616" actId="6549"/>
          <ac:spMkLst>
            <pc:docMk/>
            <pc:sldMk cId="2786254524" sldId="259"/>
            <ac:spMk id="7" creationId="{8F5E4B62-EAAA-48F4-94A0-4F09BF0E7365}"/>
          </ac:spMkLst>
        </pc:spChg>
        <pc:spChg chg="add mod">
          <ac:chgData name="Balamurugan Balakreshnan" userId="35e9483b-bf32-4d17-a07b-837bc83be0f5" providerId="ADAL" clId="{C0201BFD-E4C3-4EBF-9F2C-A7B605F55775}" dt="2021-01-14T13:18:28.702" v="618" actId="20577"/>
          <ac:spMkLst>
            <pc:docMk/>
            <pc:sldMk cId="2786254524" sldId="259"/>
            <ac:spMk id="9" creationId="{8EF3394B-37B8-49BA-B931-F4B458318B47}"/>
          </ac:spMkLst>
        </pc:spChg>
        <pc:graphicFrameChg chg="add mod modGraphic">
          <ac:chgData name="Balamurugan Balakreshnan" userId="35e9483b-bf32-4d17-a07b-837bc83be0f5" providerId="ADAL" clId="{C0201BFD-E4C3-4EBF-9F2C-A7B605F55775}" dt="2021-01-14T13:21:55.508" v="671" actId="1076"/>
          <ac:graphicFrameMkLst>
            <pc:docMk/>
            <pc:sldMk cId="2786254524" sldId="259"/>
            <ac:graphicFrameMk id="4" creationId="{7F000E92-F499-4035-91BF-17AC3EE6ABE3}"/>
          </ac:graphicFrameMkLst>
        </pc:graphicFrameChg>
      </pc:sldChg>
    </pc:docChg>
  </pc:docChgLst>
  <pc:docChgLst>
    <pc:chgData name="Balamurugan Balakreshnan" userId="35e9483b-bf32-4d17-a07b-837bc83be0f5" providerId="ADAL" clId="{41DF914D-9D01-4B99-9EAD-184C29A11D2A}"/>
    <pc:docChg chg="undo custSel addSld modSld">
      <pc:chgData name="Balamurugan Balakreshnan" userId="35e9483b-bf32-4d17-a07b-837bc83be0f5" providerId="ADAL" clId="{41DF914D-9D01-4B99-9EAD-184C29A11D2A}" dt="2021-04-05T11:30:33.871" v="1207" actId="20577"/>
      <pc:docMkLst>
        <pc:docMk/>
      </pc:docMkLst>
      <pc:sldChg chg="addSp modSp mod">
        <pc:chgData name="Balamurugan Balakreshnan" userId="35e9483b-bf32-4d17-a07b-837bc83be0f5" providerId="ADAL" clId="{41DF914D-9D01-4B99-9EAD-184C29A11D2A}" dt="2021-03-18T20:36:12.707" v="1159" actId="20577"/>
        <pc:sldMkLst>
          <pc:docMk/>
          <pc:sldMk cId="2701775586" sldId="258"/>
        </pc:sldMkLst>
        <pc:spChg chg="mod">
          <ac:chgData name="Balamurugan Balakreshnan" userId="35e9483b-bf32-4d17-a07b-837bc83be0f5" providerId="ADAL" clId="{41DF914D-9D01-4B99-9EAD-184C29A11D2A}" dt="2021-03-18T20:32:43.586" v="1133" actId="20577"/>
          <ac:spMkLst>
            <pc:docMk/>
            <pc:sldMk cId="2701775586" sldId="258"/>
            <ac:spMk id="2" creationId="{60BF4AF3-5CB4-45BD-A0E8-57E324231B41}"/>
          </ac:spMkLst>
        </pc:spChg>
        <pc:graphicFrameChg chg="add mod modGraphic">
          <ac:chgData name="Balamurugan Balakreshnan" userId="35e9483b-bf32-4d17-a07b-837bc83be0f5" providerId="ADAL" clId="{41DF914D-9D01-4B99-9EAD-184C29A11D2A}" dt="2021-03-18T20:27:57.397" v="1127" actId="20577"/>
          <ac:graphicFrameMkLst>
            <pc:docMk/>
            <pc:sldMk cId="2701775586" sldId="258"/>
            <ac:graphicFrameMk id="3" creationId="{343700C9-5364-481E-8185-C96879E76169}"/>
          </ac:graphicFrameMkLst>
        </pc:graphicFrameChg>
        <pc:graphicFrameChg chg="mod">
          <ac:chgData name="Balamurugan Balakreshnan" userId="35e9483b-bf32-4d17-a07b-837bc83be0f5" providerId="ADAL" clId="{41DF914D-9D01-4B99-9EAD-184C29A11D2A}" dt="2021-03-18T20:36:12.707" v="1159" actId="20577"/>
          <ac:graphicFrameMkLst>
            <pc:docMk/>
            <pc:sldMk cId="2701775586" sldId="258"/>
            <ac:graphicFrameMk id="4" creationId="{71671D3A-C455-4292-B97B-3B87DE6A8E3A}"/>
          </ac:graphicFrameMkLst>
        </pc:graphicFrameChg>
      </pc:sldChg>
      <pc:sldChg chg="addSp delSp modSp new mod">
        <pc:chgData name="Balamurugan Balakreshnan" userId="35e9483b-bf32-4d17-a07b-837bc83be0f5" providerId="ADAL" clId="{41DF914D-9D01-4B99-9EAD-184C29A11D2A}" dt="2021-02-24T19:22:33.273" v="234" actId="14100"/>
        <pc:sldMkLst>
          <pc:docMk/>
          <pc:sldMk cId="1824336143" sldId="259"/>
        </pc:sldMkLst>
        <pc:spChg chg="mod">
          <ac:chgData name="Balamurugan Balakreshnan" userId="35e9483b-bf32-4d17-a07b-837bc83be0f5" providerId="ADAL" clId="{41DF914D-9D01-4B99-9EAD-184C29A11D2A}" dt="2021-02-24T19:22:33.273" v="234" actId="14100"/>
          <ac:spMkLst>
            <pc:docMk/>
            <pc:sldMk cId="1824336143" sldId="259"/>
            <ac:spMk id="2" creationId="{401229B4-750E-4C03-8240-8246ADD0CCE4}"/>
          </ac:spMkLst>
        </pc:spChg>
        <pc:spChg chg="del">
          <ac:chgData name="Balamurugan Balakreshnan" userId="35e9483b-bf32-4d17-a07b-837bc83be0f5" providerId="ADAL" clId="{41DF914D-9D01-4B99-9EAD-184C29A11D2A}" dt="2021-02-24T18:56:00.857" v="2" actId="1032"/>
          <ac:spMkLst>
            <pc:docMk/>
            <pc:sldMk cId="1824336143" sldId="259"/>
            <ac:spMk id="3" creationId="{A4062CA7-BF3D-4835-A216-AD72F478D2A9}"/>
          </ac:spMkLst>
        </pc:spChg>
        <pc:graphicFrameChg chg="add mod modGraphic">
          <ac:chgData name="Balamurugan Balakreshnan" userId="35e9483b-bf32-4d17-a07b-837bc83be0f5" providerId="ADAL" clId="{41DF914D-9D01-4B99-9EAD-184C29A11D2A}" dt="2021-02-24T19:07:47.335" v="116" actId="20577"/>
          <ac:graphicFrameMkLst>
            <pc:docMk/>
            <pc:sldMk cId="1824336143" sldId="259"/>
            <ac:graphicFrameMk id="4" creationId="{95447F40-CFDF-4002-9025-0F534E0D1489}"/>
          </ac:graphicFrameMkLst>
        </pc:graphicFrameChg>
        <pc:graphicFrameChg chg="add mod modGraphic">
          <ac:chgData name="Balamurugan Balakreshnan" userId="35e9483b-bf32-4d17-a07b-837bc83be0f5" providerId="ADAL" clId="{41DF914D-9D01-4B99-9EAD-184C29A11D2A}" dt="2021-02-24T19:22:26.432" v="233" actId="20577"/>
          <ac:graphicFrameMkLst>
            <pc:docMk/>
            <pc:sldMk cId="1824336143" sldId="259"/>
            <ac:graphicFrameMk id="5" creationId="{89425538-7811-428C-A267-F58E201FABD7}"/>
          </ac:graphicFrameMkLst>
        </pc:graphicFrameChg>
      </pc:sldChg>
      <pc:sldChg chg="addSp delSp modSp new mod">
        <pc:chgData name="Balamurugan Balakreshnan" userId="35e9483b-bf32-4d17-a07b-837bc83be0f5" providerId="ADAL" clId="{41DF914D-9D01-4B99-9EAD-184C29A11D2A}" dt="2021-02-24T19:27:17.052" v="324" actId="1076"/>
        <pc:sldMkLst>
          <pc:docMk/>
          <pc:sldMk cId="4136494140" sldId="260"/>
        </pc:sldMkLst>
        <pc:spChg chg="mod">
          <ac:chgData name="Balamurugan Balakreshnan" userId="35e9483b-bf32-4d17-a07b-837bc83be0f5" providerId="ADAL" clId="{41DF914D-9D01-4B99-9EAD-184C29A11D2A}" dt="2021-02-24T18:59:57.800" v="34" actId="20577"/>
          <ac:spMkLst>
            <pc:docMk/>
            <pc:sldMk cId="4136494140" sldId="260"/>
            <ac:spMk id="2" creationId="{AC255AAA-B206-4EFE-8FC9-FEE271D2570D}"/>
          </ac:spMkLst>
        </pc:spChg>
        <pc:spChg chg="del">
          <ac:chgData name="Balamurugan Balakreshnan" userId="35e9483b-bf32-4d17-a07b-837bc83be0f5" providerId="ADAL" clId="{41DF914D-9D01-4B99-9EAD-184C29A11D2A}" dt="2021-02-24T18:58:02.141" v="18" actId="1032"/>
          <ac:spMkLst>
            <pc:docMk/>
            <pc:sldMk cId="4136494140" sldId="260"/>
            <ac:spMk id="3" creationId="{1CB3C041-2C2C-4D71-8FD3-3B5F3EE226C8}"/>
          </ac:spMkLst>
        </pc:spChg>
        <pc:spChg chg="add del">
          <ac:chgData name="Balamurugan Balakreshnan" userId="35e9483b-bf32-4d17-a07b-837bc83be0f5" providerId="ADAL" clId="{41DF914D-9D01-4B99-9EAD-184C29A11D2A}" dt="2021-02-24T19:22:57.575" v="239" actId="22"/>
          <ac:spMkLst>
            <pc:docMk/>
            <pc:sldMk cId="4136494140" sldId="260"/>
            <ac:spMk id="6" creationId="{41BF1B71-B3BD-403A-B5F5-97E8661E7303}"/>
          </ac:spMkLst>
        </pc:spChg>
        <pc:spChg chg="add mod">
          <ac:chgData name="Balamurugan Balakreshnan" userId="35e9483b-bf32-4d17-a07b-837bc83be0f5" providerId="ADAL" clId="{41DF914D-9D01-4B99-9EAD-184C29A11D2A}" dt="2021-02-24T19:23:07.976" v="241"/>
          <ac:spMkLst>
            <pc:docMk/>
            <pc:sldMk cId="4136494140" sldId="260"/>
            <ac:spMk id="7" creationId="{002D3E22-ACE2-4F55-B09B-A6FD67CB7700}"/>
          </ac:spMkLst>
        </pc:spChg>
        <pc:graphicFrameChg chg="add mod modGraphic">
          <ac:chgData name="Balamurugan Balakreshnan" userId="35e9483b-bf32-4d17-a07b-837bc83be0f5" providerId="ADAL" clId="{41DF914D-9D01-4B99-9EAD-184C29A11D2A}" dt="2021-02-24T19:27:09.204" v="322" actId="1076"/>
          <ac:graphicFrameMkLst>
            <pc:docMk/>
            <pc:sldMk cId="4136494140" sldId="260"/>
            <ac:graphicFrameMk id="4" creationId="{731E2CDF-BCDA-455A-964B-C9D09A6DEB75}"/>
          </ac:graphicFrameMkLst>
        </pc:graphicFrameChg>
        <pc:graphicFrameChg chg="add del mod">
          <ac:chgData name="Balamurugan Balakreshnan" userId="35e9483b-bf32-4d17-a07b-837bc83be0f5" providerId="ADAL" clId="{41DF914D-9D01-4B99-9EAD-184C29A11D2A}" dt="2021-02-24T19:24:35.773" v="265" actId="478"/>
          <ac:graphicFrameMkLst>
            <pc:docMk/>
            <pc:sldMk cId="4136494140" sldId="260"/>
            <ac:graphicFrameMk id="9" creationId="{55B2B3B0-1A62-4559-AD24-CC2DDC157A18}"/>
          </ac:graphicFrameMkLst>
        </pc:graphicFrameChg>
        <pc:graphicFrameChg chg="add mod modGraphic">
          <ac:chgData name="Balamurugan Balakreshnan" userId="35e9483b-bf32-4d17-a07b-837bc83be0f5" providerId="ADAL" clId="{41DF914D-9D01-4B99-9EAD-184C29A11D2A}" dt="2021-02-24T19:27:17.052" v="324" actId="1076"/>
          <ac:graphicFrameMkLst>
            <pc:docMk/>
            <pc:sldMk cId="4136494140" sldId="260"/>
            <ac:graphicFrameMk id="10" creationId="{F55CBEE1-3177-4665-BE98-31A4E8788A65}"/>
          </ac:graphicFrameMkLst>
        </pc:graphicFrameChg>
      </pc:sldChg>
      <pc:sldChg chg="addSp delSp modSp new mod">
        <pc:chgData name="Balamurugan Balakreshnan" userId="35e9483b-bf32-4d17-a07b-837bc83be0f5" providerId="ADAL" clId="{41DF914D-9D01-4B99-9EAD-184C29A11D2A}" dt="2021-02-24T19:26:28.604" v="321" actId="14100"/>
        <pc:sldMkLst>
          <pc:docMk/>
          <pc:sldMk cId="1208731830" sldId="261"/>
        </pc:sldMkLst>
        <pc:spChg chg="mod">
          <ac:chgData name="Balamurugan Balakreshnan" userId="35e9483b-bf32-4d17-a07b-837bc83be0f5" providerId="ADAL" clId="{41DF914D-9D01-4B99-9EAD-184C29A11D2A}" dt="2021-02-24T19:07:24.703" v="95" actId="20577"/>
          <ac:spMkLst>
            <pc:docMk/>
            <pc:sldMk cId="1208731830" sldId="261"/>
            <ac:spMk id="2" creationId="{62F2AD35-8DEB-4EFD-BF64-1FF3D55C798F}"/>
          </ac:spMkLst>
        </pc:spChg>
        <pc:spChg chg="del">
          <ac:chgData name="Balamurugan Balakreshnan" userId="35e9483b-bf32-4d17-a07b-837bc83be0f5" providerId="ADAL" clId="{41DF914D-9D01-4B99-9EAD-184C29A11D2A}" dt="2021-02-24T19:11:01.685" v="117" actId="1032"/>
          <ac:spMkLst>
            <pc:docMk/>
            <pc:sldMk cId="1208731830" sldId="261"/>
            <ac:spMk id="3" creationId="{352374F7-99A5-4D91-9763-90A8937CF77E}"/>
          </ac:spMkLst>
        </pc:spChg>
        <pc:spChg chg="add mod">
          <ac:chgData name="Balamurugan Balakreshnan" userId="35e9483b-bf32-4d17-a07b-837bc83be0f5" providerId="ADAL" clId="{41DF914D-9D01-4B99-9EAD-184C29A11D2A}" dt="2021-02-24T19:26:06.778" v="318"/>
          <ac:spMkLst>
            <pc:docMk/>
            <pc:sldMk cId="1208731830" sldId="261"/>
            <ac:spMk id="6" creationId="{53D1CEBD-F5D6-4182-BDF9-32873F66F454}"/>
          </ac:spMkLst>
        </pc:spChg>
        <pc:spChg chg="add mod">
          <ac:chgData name="Balamurugan Balakreshnan" userId="35e9483b-bf32-4d17-a07b-837bc83be0f5" providerId="ADAL" clId="{41DF914D-9D01-4B99-9EAD-184C29A11D2A}" dt="2021-02-24T19:26:06.778" v="318"/>
          <ac:spMkLst>
            <pc:docMk/>
            <pc:sldMk cId="1208731830" sldId="261"/>
            <ac:spMk id="7" creationId="{36049CE9-648F-4813-8FB3-27C793BD4D78}"/>
          </ac:spMkLst>
        </pc:spChg>
        <pc:grpChg chg="add mod">
          <ac:chgData name="Balamurugan Balakreshnan" userId="35e9483b-bf32-4d17-a07b-837bc83be0f5" providerId="ADAL" clId="{41DF914D-9D01-4B99-9EAD-184C29A11D2A}" dt="2021-02-24T19:26:06.778" v="318"/>
          <ac:grpSpMkLst>
            <pc:docMk/>
            <pc:sldMk cId="1208731830" sldId="261"/>
            <ac:grpSpMk id="5" creationId="{33D48ED0-075F-40B3-8895-3D394DFA686C}"/>
          </ac:grpSpMkLst>
        </pc:grpChg>
        <pc:graphicFrameChg chg="add mod modGraphic">
          <ac:chgData name="Balamurugan Balakreshnan" userId="35e9483b-bf32-4d17-a07b-837bc83be0f5" providerId="ADAL" clId="{41DF914D-9D01-4B99-9EAD-184C29A11D2A}" dt="2021-02-24T19:26:03.879" v="316" actId="14100"/>
          <ac:graphicFrameMkLst>
            <pc:docMk/>
            <pc:sldMk cId="1208731830" sldId="261"/>
            <ac:graphicFrameMk id="4" creationId="{1389C262-BED4-48C3-B654-876BBFEF11D7}"/>
          </ac:graphicFrameMkLst>
        </pc:graphicFrameChg>
        <pc:graphicFrameChg chg="add mod">
          <ac:chgData name="Balamurugan Balakreshnan" userId="35e9483b-bf32-4d17-a07b-837bc83be0f5" providerId="ADAL" clId="{41DF914D-9D01-4B99-9EAD-184C29A11D2A}" dt="2021-02-24T19:26:28.604" v="321" actId="14100"/>
          <ac:graphicFrameMkLst>
            <pc:docMk/>
            <pc:sldMk cId="1208731830" sldId="261"/>
            <ac:graphicFrameMk id="9" creationId="{A7A8325C-B0BE-4455-BBAB-48E94F4B20E6}"/>
          </ac:graphicFrameMkLst>
        </pc:graphicFrameChg>
      </pc:sldChg>
      <pc:sldChg chg="addSp delSp modSp new mod">
        <pc:chgData name="Balamurugan Balakreshnan" userId="35e9483b-bf32-4d17-a07b-837bc83be0f5" providerId="ADAL" clId="{41DF914D-9D01-4B99-9EAD-184C29A11D2A}" dt="2021-03-01T13:55:47.056" v="1056" actId="1076"/>
        <pc:sldMkLst>
          <pc:docMk/>
          <pc:sldMk cId="45177834" sldId="262"/>
        </pc:sldMkLst>
        <pc:spChg chg="mod">
          <ac:chgData name="Balamurugan Balakreshnan" userId="35e9483b-bf32-4d17-a07b-837bc83be0f5" providerId="ADAL" clId="{41DF914D-9D01-4B99-9EAD-184C29A11D2A}" dt="2021-03-01T13:48:32.575" v="1015" actId="14100"/>
          <ac:spMkLst>
            <pc:docMk/>
            <pc:sldMk cId="45177834" sldId="262"/>
            <ac:spMk id="2" creationId="{F7FA4773-6B83-484D-A53E-819591F6CACC}"/>
          </ac:spMkLst>
        </pc:spChg>
        <pc:spChg chg="del">
          <ac:chgData name="Balamurugan Balakreshnan" userId="35e9483b-bf32-4d17-a07b-837bc83be0f5" providerId="ADAL" clId="{41DF914D-9D01-4B99-9EAD-184C29A11D2A}" dt="2021-03-01T13:32:34.122" v="326" actId="1032"/>
          <ac:spMkLst>
            <pc:docMk/>
            <pc:sldMk cId="45177834" sldId="262"/>
            <ac:spMk id="3" creationId="{A9ED5F53-43A5-439A-9C76-B0F47E050D26}"/>
          </ac:spMkLst>
        </pc:spChg>
        <pc:spChg chg="add mod">
          <ac:chgData name="Balamurugan Balakreshnan" userId="35e9483b-bf32-4d17-a07b-837bc83be0f5" providerId="ADAL" clId="{41DF914D-9D01-4B99-9EAD-184C29A11D2A}" dt="2021-03-01T13:55:47.056" v="1056" actId="1076"/>
          <ac:spMkLst>
            <pc:docMk/>
            <pc:sldMk cId="45177834" sldId="262"/>
            <ac:spMk id="6" creationId="{2AC4C208-2016-4261-A03C-50C5149C6E15}"/>
          </ac:spMkLst>
        </pc:spChg>
        <pc:spChg chg="add mod">
          <ac:chgData name="Balamurugan Balakreshnan" userId="35e9483b-bf32-4d17-a07b-837bc83be0f5" providerId="ADAL" clId="{41DF914D-9D01-4B99-9EAD-184C29A11D2A}" dt="2021-03-01T13:55:36.342" v="1054" actId="1076"/>
          <ac:spMkLst>
            <pc:docMk/>
            <pc:sldMk cId="45177834" sldId="262"/>
            <ac:spMk id="8" creationId="{67265ADA-C9EA-4930-9A56-424E232C1536}"/>
          </ac:spMkLst>
        </pc:spChg>
        <pc:spChg chg="add mod">
          <ac:chgData name="Balamurugan Balakreshnan" userId="35e9483b-bf32-4d17-a07b-837bc83be0f5" providerId="ADAL" clId="{41DF914D-9D01-4B99-9EAD-184C29A11D2A}" dt="2021-03-01T13:55:40.991" v="1055" actId="1076"/>
          <ac:spMkLst>
            <pc:docMk/>
            <pc:sldMk cId="45177834" sldId="262"/>
            <ac:spMk id="10" creationId="{50DA0290-4D87-4385-BA83-0530FF6EB07B}"/>
          </ac:spMkLst>
        </pc:spChg>
        <pc:spChg chg="add del mod">
          <ac:chgData name="Balamurugan Balakreshnan" userId="35e9483b-bf32-4d17-a07b-837bc83be0f5" providerId="ADAL" clId="{41DF914D-9D01-4B99-9EAD-184C29A11D2A}" dt="2021-03-01T13:47:44.515" v="1009" actId="478"/>
          <ac:spMkLst>
            <pc:docMk/>
            <pc:sldMk cId="45177834" sldId="262"/>
            <ac:spMk id="12" creationId="{FCA21673-3BB1-4690-8ECF-D87D8B933187}"/>
          </ac:spMkLst>
        </pc:spChg>
        <pc:graphicFrameChg chg="add del mod modGraphic">
          <ac:chgData name="Balamurugan Balakreshnan" userId="35e9483b-bf32-4d17-a07b-837bc83be0f5" providerId="ADAL" clId="{41DF914D-9D01-4B99-9EAD-184C29A11D2A}" dt="2021-03-01T13:55:29.481" v="1053" actId="1076"/>
          <ac:graphicFrameMkLst>
            <pc:docMk/>
            <pc:sldMk cId="45177834" sldId="262"/>
            <ac:graphicFrameMk id="4" creationId="{D0A1CC99-961D-40D7-A4BC-05AEFDCC8BAB}"/>
          </ac:graphicFrameMkLst>
        </pc:graphicFrameChg>
      </pc:sldChg>
      <pc:sldChg chg="addSp delSp modSp new mod">
        <pc:chgData name="Balamurugan Balakreshnan" userId="35e9483b-bf32-4d17-a07b-837bc83be0f5" providerId="ADAL" clId="{41DF914D-9D01-4B99-9EAD-184C29A11D2A}" dt="2021-04-05T11:30:33.871" v="1207" actId="20577"/>
        <pc:sldMkLst>
          <pc:docMk/>
          <pc:sldMk cId="3688729884" sldId="263"/>
        </pc:sldMkLst>
        <pc:spChg chg="mod">
          <ac:chgData name="Balamurugan Balakreshnan" userId="35e9483b-bf32-4d17-a07b-837bc83be0f5" providerId="ADAL" clId="{41DF914D-9D01-4B99-9EAD-184C29A11D2A}" dt="2021-04-05T11:30:33.871" v="1207" actId="20577"/>
          <ac:spMkLst>
            <pc:docMk/>
            <pc:sldMk cId="3688729884" sldId="263"/>
            <ac:spMk id="2" creationId="{4C3BDE34-0370-4B50-BFBC-F575C604EF97}"/>
          </ac:spMkLst>
        </pc:spChg>
        <pc:spChg chg="add del">
          <ac:chgData name="Balamurugan Balakreshnan" userId="35e9483b-bf32-4d17-a07b-837bc83be0f5" providerId="ADAL" clId="{41DF914D-9D01-4B99-9EAD-184C29A11D2A}" dt="2021-04-05T11:30:06.942" v="1163" actId="1032"/>
          <ac:spMkLst>
            <pc:docMk/>
            <pc:sldMk cId="3688729884" sldId="263"/>
            <ac:spMk id="3" creationId="{16546462-A5EB-4ED7-A07F-5B58FA69394C}"/>
          </ac:spMkLst>
        </pc:spChg>
        <pc:graphicFrameChg chg="add del modGraphic">
          <ac:chgData name="Balamurugan Balakreshnan" userId="35e9483b-bf32-4d17-a07b-837bc83be0f5" providerId="ADAL" clId="{41DF914D-9D01-4B99-9EAD-184C29A11D2A}" dt="2021-04-05T11:29:14.804" v="1162" actId="1032"/>
          <ac:graphicFrameMkLst>
            <pc:docMk/>
            <pc:sldMk cId="3688729884" sldId="263"/>
            <ac:graphicFrameMk id="4" creationId="{13CADB7C-CADB-450C-B219-B2FCEC34D642}"/>
          </ac:graphicFrameMkLst>
        </pc:graphicFrameChg>
        <pc:graphicFrameChg chg="add mod modGraphic">
          <ac:chgData name="Balamurugan Balakreshnan" userId="35e9483b-bf32-4d17-a07b-837bc83be0f5" providerId="ADAL" clId="{41DF914D-9D01-4B99-9EAD-184C29A11D2A}" dt="2021-04-05T11:30:20.996" v="1186" actId="20577"/>
          <ac:graphicFrameMkLst>
            <pc:docMk/>
            <pc:sldMk cId="3688729884" sldId="263"/>
            <ac:graphicFrameMk id="5" creationId="{2E30DADF-8312-4FE2-A10B-95754B610CE5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2113FE-1DE5-4B0B-A362-1F32C5257493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EF06EFC0-C01B-4C2E-A1AF-EE87F194336D}">
      <dgm:prSet phldrT="[Text]"/>
      <dgm:spPr/>
      <dgm:t>
        <a:bodyPr/>
        <a:lstStyle/>
        <a:p>
          <a:r>
            <a:rPr lang="en-US" dirty="0"/>
            <a:t>Vision</a:t>
          </a:r>
        </a:p>
      </dgm:t>
    </dgm:pt>
    <dgm:pt modelId="{DB841EE6-27F0-4946-AEC6-044A48279DE1}" type="parTrans" cxnId="{4DF7727B-EF69-4278-9DB4-BB06A73B11CD}">
      <dgm:prSet/>
      <dgm:spPr/>
      <dgm:t>
        <a:bodyPr/>
        <a:lstStyle/>
        <a:p>
          <a:endParaRPr lang="en-US"/>
        </a:p>
      </dgm:t>
    </dgm:pt>
    <dgm:pt modelId="{B713D39C-8E06-4AED-9C8E-95DA3F67C55C}" type="sibTrans" cxnId="{4DF7727B-EF69-4278-9DB4-BB06A73B11CD}">
      <dgm:prSet/>
      <dgm:spPr/>
      <dgm:t>
        <a:bodyPr/>
        <a:lstStyle/>
        <a:p>
          <a:endParaRPr lang="en-US"/>
        </a:p>
      </dgm:t>
    </dgm:pt>
    <dgm:pt modelId="{261E9715-8868-4518-89BA-F24FD1674F37}">
      <dgm:prSet phldrT="[Text]"/>
      <dgm:spPr/>
      <dgm:t>
        <a:bodyPr/>
        <a:lstStyle/>
        <a:p>
          <a:r>
            <a:rPr lang="en-US" dirty="0"/>
            <a:t>Execution</a:t>
          </a:r>
        </a:p>
      </dgm:t>
    </dgm:pt>
    <dgm:pt modelId="{A224ED24-CA38-4EB9-97E5-25217A60C9A4}" type="parTrans" cxnId="{F921E5A6-18FB-4762-A33C-E889B2D9A4CE}">
      <dgm:prSet/>
      <dgm:spPr/>
      <dgm:t>
        <a:bodyPr/>
        <a:lstStyle/>
        <a:p>
          <a:endParaRPr lang="en-US"/>
        </a:p>
      </dgm:t>
    </dgm:pt>
    <dgm:pt modelId="{B6EC104C-56A8-4513-B325-46EC60F0FA91}" type="sibTrans" cxnId="{F921E5A6-18FB-4762-A33C-E889B2D9A4CE}">
      <dgm:prSet/>
      <dgm:spPr/>
      <dgm:t>
        <a:bodyPr/>
        <a:lstStyle/>
        <a:p>
          <a:endParaRPr lang="en-US"/>
        </a:p>
      </dgm:t>
    </dgm:pt>
    <dgm:pt modelId="{418C8C38-4E74-4067-829B-7A468C2D5460}">
      <dgm:prSet phldrT="[Text]"/>
      <dgm:spPr/>
      <dgm:t>
        <a:bodyPr/>
        <a:lstStyle/>
        <a:p>
          <a:r>
            <a:rPr lang="en-US" dirty="0"/>
            <a:t>Strategy</a:t>
          </a:r>
        </a:p>
      </dgm:t>
    </dgm:pt>
    <dgm:pt modelId="{C25257EE-705F-46CD-B674-EAFD83C31B4C}" type="parTrans" cxnId="{C8980792-21A9-4DE0-AC5E-3EA403403EC1}">
      <dgm:prSet/>
      <dgm:spPr/>
      <dgm:t>
        <a:bodyPr/>
        <a:lstStyle/>
        <a:p>
          <a:endParaRPr lang="en-US"/>
        </a:p>
      </dgm:t>
    </dgm:pt>
    <dgm:pt modelId="{E677D129-FD32-4CE4-BB16-2EDFE57AF585}" type="sibTrans" cxnId="{C8980792-21A9-4DE0-AC5E-3EA403403EC1}">
      <dgm:prSet/>
      <dgm:spPr/>
      <dgm:t>
        <a:bodyPr/>
        <a:lstStyle/>
        <a:p>
          <a:endParaRPr lang="en-US"/>
        </a:p>
      </dgm:t>
    </dgm:pt>
    <dgm:pt modelId="{58D06E5D-19DA-4606-9356-01D260763D8A}" type="pres">
      <dgm:prSet presAssocID="{8F2113FE-1DE5-4B0B-A362-1F32C5257493}" presName="compositeShape" presStyleCnt="0">
        <dgm:presLayoutVars>
          <dgm:chMax val="7"/>
          <dgm:dir/>
          <dgm:resizeHandles val="exact"/>
        </dgm:presLayoutVars>
      </dgm:prSet>
      <dgm:spPr/>
    </dgm:pt>
    <dgm:pt modelId="{FF76AD35-BD31-4738-B84B-9EC408673130}" type="pres">
      <dgm:prSet presAssocID="{EF06EFC0-C01B-4C2E-A1AF-EE87F194336D}" presName="circ1" presStyleLbl="vennNode1" presStyleIdx="0" presStyleCnt="3"/>
      <dgm:spPr/>
    </dgm:pt>
    <dgm:pt modelId="{3AC5B7E4-7911-4402-B038-4336B8A22307}" type="pres">
      <dgm:prSet presAssocID="{EF06EFC0-C01B-4C2E-A1AF-EE87F194336D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F4513D91-37D7-4AA0-9C64-5B0C6D1FB56E}" type="pres">
      <dgm:prSet presAssocID="{261E9715-8868-4518-89BA-F24FD1674F37}" presName="circ2" presStyleLbl="vennNode1" presStyleIdx="1" presStyleCnt="3"/>
      <dgm:spPr/>
    </dgm:pt>
    <dgm:pt modelId="{F8F4D111-9AD2-4142-AB2E-15268A42AEBE}" type="pres">
      <dgm:prSet presAssocID="{261E9715-8868-4518-89BA-F24FD1674F37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3EE32FE-6692-4EBC-8DC7-392C78AACF2E}" type="pres">
      <dgm:prSet presAssocID="{418C8C38-4E74-4067-829B-7A468C2D5460}" presName="circ3" presStyleLbl="vennNode1" presStyleIdx="2" presStyleCnt="3"/>
      <dgm:spPr/>
    </dgm:pt>
    <dgm:pt modelId="{F8A6637E-A1AF-4482-849C-44ABE4095FA8}" type="pres">
      <dgm:prSet presAssocID="{418C8C38-4E74-4067-829B-7A468C2D5460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305FD607-F5DD-4D7A-9B17-4005D9CDD137}" type="presOf" srcId="{418C8C38-4E74-4067-829B-7A468C2D5460}" destId="{F8A6637E-A1AF-4482-849C-44ABE4095FA8}" srcOrd="1" destOrd="0" presId="urn:microsoft.com/office/officeart/2005/8/layout/venn1"/>
    <dgm:cxn modelId="{2D143859-AB96-4310-BCF8-9E304B5FCD9C}" type="presOf" srcId="{418C8C38-4E74-4067-829B-7A468C2D5460}" destId="{E3EE32FE-6692-4EBC-8DC7-392C78AACF2E}" srcOrd="0" destOrd="0" presId="urn:microsoft.com/office/officeart/2005/8/layout/venn1"/>
    <dgm:cxn modelId="{4DF7727B-EF69-4278-9DB4-BB06A73B11CD}" srcId="{8F2113FE-1DE5-4B0B-A362-1F32C5257493}" destId="{EF06EFC0-C01B-4C2E-A1AF-EE87F194336D}" srcOrd="0" destOrd="0" parTransId="{DB841EE6-27F0-4946-AEC6-044A48279DE1}" sibTransId="{B713D39C-8E06-4AED-9C8E-95DA3F67C55C}"/>
    <dgm:cxn modelId="{50E0BD7B-D316-401B-9194-14243E3E06E1}" type="presOf" srcId="{EF06EFC0-C01B-4C2E-A1AF-EE87F194336D}" destId="{FF76AD35-BD31-4738-B84B-9EC408673130}" srcOrd="0" destOrd="0" presId="urn:microsoft.com/office/officeart/2005/8/layout/venn1"/>
    <dgm:cxn modelId="{C8980792-21A9-4DE0-AC5E-3EA403403EC1}" srcId="{8F2113FE-1DE5-4B0B-A362-1F32C5257493}" destId="{418C8C38-4E74-4067-829B-7A468C2D5460}" srcOrd="2" destOrd="0" parTransId="{C25257EE-705F-46CD-B674-EAFD83C31B4C}" sibTransId="{E677D129-FD32-4CE4-BB16-2EDFE57AF585}"/>
    <dgm:cxn modelId="{7C274293-087A-4C41-9DAC-4ED63E5FBA9D}" type="presOf" srcId="{EF06EFC0-C01B-4C2E-A1AF-EE87F194336D}" destId="{3AC5B7E4-7911-4402-B038-4336B8A22307}" srcOrd="1" destOrd="0" presId="urn:microsoft.com/office/officeart/2005/8/layout/venn1"/>
    <dgm:cxn modelId="{4580789D-54E6-47B7-8602-EC07EA891A83}" type="presOf" srcId="{261E9715-8868-4518-89BA-F24FD1674F37}" destId="{F4513D91-37D7-4AA0-9C64-5B0C6D1FB56E}" srcOrd="0" destOrd="0" presId="urn:microsoft.com/office/officeart/2005/8/layout/venn1"/>
    <dgm:cxn modelId="{F921E5A6-18FB-4762-A33C-E889B2D9A4CE}" srcId="{8F2113FE-1DE5-4B0B-A362-1F32C5257493}" destId="{261E9715-8868-4518-89BA-F24FD1674F37}" srcOrd="1" destOrd="0" parTransId="{A224ED24-CA38-4EB9-97E5-25217A60C9A4}" sibTransId="{B6EC104C-56A8-4513-B325-46EC60F0FA91}"/>
    <dgm:cxn modelId="{B8B977C4-3BF6-492E-A665-5C2B297D3891}" type="presOf" srcId="{261E9715-8868-4518-89BA-F24FD1674F37}" destId="{F8F4D111-9AD2-4142-AB2E-15268A42AEBE}" srcOrd="1" destOrd="0" presId="urn:microsoft.com/office/officeart/2005/8/layout/venn1"/>
    <dgm:cxn modelId="{A965C5D6-624F-4BC2-98A7-5C3CAE52C5C0}" type="presOf" srcId="{8F2113FE-1DE5-4B0B-A362-1F32C5257493}" destId="{58D06E5D-19DA-4606-9356-01D260763D8A}" srcOrd="0" destOrd="0" presId="urn:microsoft.com/office/officeart/2005/8/layout/venn1"/>
    <dgm:cxn modelId="{7CAEF1CF-2097-4837-9CC4-44C6734D5FA8}" type="presParOf" srcId="{58D06E5D-19DA-4606-9356-01D260763D8A}" destId="{FF76AD35-BD31-4738-B84B-9EC408673130}" srcOrd="0" destOrd="0" presId="urn:microsoft.com/office/officeart/2005/8/layout/venn1"/>
    <dgm:cxn modelId="{11D997FE-5710-4739-B8B0-7840F261B8EB}" type="presParOf" srcId="{58D06E5D-19DA-4606-9356-01D260763D8A}" destId="{3AC5B7E4-7911-4402-B038-4336B8A22307}" srcOrd="1" destOrd="0" presId="urn:microsoft.com/office/officeart/2005/8/layout/venn1"/>
    <dgm:cxn modelId="{76C40188-2A7E-47B2-B45B-EF80D3DFE07D}" type="presParOf" srcId="{58D06E5D-19DA-4606-9356-01D260763D8A}" destId="{F4513D91-37D7-4AA0-9C64-5B0C6D1FB56E}" srcOrd="2" destOrd="0" presId="urn:microsoft.com/office/officeart/2005/8/layout/venn1"/>
    <dgm:cxn modelId="{BAC04180-7909-4A70-B09F-628D0B494C44}" type="presParOf" srcId="{58D06E5D-19DA-4606-9356-01D260763D8A}" destId="{F8F4D111-9AD2-4142-AB2E-15268A42AEBE}" srcOrd="3" destOrd="0" presId="urn:microsoft.com/office/officeart/2005/8/layout/venn1"/>
    <dgm:cxn modelId="{1A6CE838-3FA5-4901-A1B2-9E2FB0B408F2}" type="presParOf" srcId="{58D06E5D-19DA-4606-9356-01D260763D8A}" destId="{E3EE32FE-6692-4EBC-8DC7-392C78AACF2E}" srcOrd="4" destOrd="0" presId="urn:microsoft.com/office/officeart/2005/8/layout/venn1"/>
    <dgm:cxn modelId="{624A8D8D-CCAC-4285-9766-9A51034EB727}" type="presParOf" srcId="{58D06E5D-19DA-4606-9356-01D260763D8A}" destId="{F8A6637E-A1AF-4482-849C-44ABE4095FA8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B42C876-4FBD-4951-BBAD-395A497226D2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C1095E-86E6-4B06-84D8-C1FB85545AB6}">
      <dgm:prSet phldrT="[Text]"/>
      <dgm:spPr/>
      <dgm:t>
        <a:bodyPr/>
        <a:lstStyle/>
        <a:p>
          <a:r>
            <a:rPr lang="en-US" dirty="0"/>
            <a:t>RPA with AI</a:t>
          </a:r>
        </a:p>
        <a:p>
          <a:r>
            <a:rPr lang="en-US" dirty="0"/>
            <a:t>Cognitive AI</a:t>
          </a:r>
        </a:p>
        <a:p>
          <a:r>
            <a:rPr lang="en-US" dirty="0"/>
            <a:t>Demand Forecasting</a:t>
          </a:r>
        </a:p>
        <a:p>
          <a:r>
            <a:rPr lang="en-US" dirty="0"/>
            <a:t>Conversational UI</a:t>
          </a:r>
        </a:p>
        <a:p>
          <a:r>
            <a:rPr lang="en-US" dirty="0"/>
            <a:t>AI Strategy</a:t>
          </a:r>
        </a:p>
        <a:p>
          <a:r>
            <a:rPr lang="en-US" dirty="0"/>
            <a:t>AI Insights Organization Design/Process/Support</a:t>
          </a:r>
        </a:p>
        <a:p>
          <a:r>
            <a:rPr lang="en-US" dirty="0"/>
            <a:t>AI Tools Strategy</a:t>
          </a:r>
        </a:p>
      </dgm:t>
    </dgm:pt>
    <dgm:pt modelId="{9A045741-092D-40A5-B882-688DA48DD210}" type="parTrans" cxnId="{EB09BA2A-5C8A-4387-BA11-09FE4FA0BBA8}">
      <dgm:prSet/>
      <dgm:spPr/>
      <dgm:t>
        <a:bodyPr/>
        <a:lstStyle/>
        <a:p>
          <a:endParaRPr lang="en-US"/>
        </a:p>
      </dgm:t>
    </dgm:pt>
    <dgm:pt modelId="{37B65251-CF61-4501-B9A2-7C8C9C63DDFA}" type="sibTrans" cxnId="{EB09BA2A-5C8A-4387-BA11-09FE4FA0BBA8}">
      <dgm:prSet/>
      <dgm:spPr/>
      <dgm:t>
        <a:bodyPr/>
        <a:lstStyle/>
        <a:p>
          <a:endParaRPr lang="en-US"/>
        </a:p>
      </dgm:t>
    </dgm:pt>
    <dgm:pt modelId="{42997CBD-A54C-4F90-BF52-D976AC8EF8CC}">
      <dgm:prSet phldrT="[Text]" custT="1"/>
      <dgm:spPr/>
      <dgm:t>
        <a:bodyPr/>
        <a:lstStyle/>
        <a:p>
          <a:r>
            <a:rPr lang="en-US" sz="1600" dirty="0"/>
            <a:t>AI Driven Decision Making</a:t>
          </a:r>
        </a:p>
        <a:p>
          <a:r>
            <a:rPr lang="en-US" sz="1600" dirty="0"/>
            <a:t>AI Governance and Security Model</a:t>
          </a:r>
        </a:p>
        <a:p>
          <a:r>
            <a:rPr lang="en-US" sz="1600" dirty="0"/>
            <a:t>AI Insights creation</a:t>
          </a:r>
        </a:p>
        <a:p>
          <a:r>
            <a:rPr lang="en-US" sz="1600" dirty="0"/>
            <a:t>AI Insights organization design, Process/Support</a:t>
          </a:r>
        </a:p>
        <a:p>
          <a:r>
            <a:rPr lang="en-US" sz="1600" dirty="0"/>
            <a:t>ML/DL Governance</a:t>
          </a:r>
        </a:p>
        <a:p>
          <a:r>
            <a:rPr lang="en-US" sz="1600" dirty="0"/>
            <a:t>Cognitive AI Governance</a:t>
          </a:r>
        </a:p>
        <a:p>
          <a:r>
            <a:rPr lang="en-US" sz="1600" dirty="0"/>
            <a:t>Process Improvement – AI</a:t>
          </a:r>
        </a:p>
        <a:p>
          <a:r>
            <a:rPr lang="en-US" sz="1600" dirty="0"/>
            <a:t>Conversation UI</a:t>
          </a:r>
        </a:p>
        <a:p>
          <a:r>
            <a:rPr lang="en-US" sz="1600" dirty="0"/>
            <a:t>Pre-Built AI Tools- business domain</a:t>
          </a:r>
        </a:p>
        <a:p>
          <a:endParaRPr lang="en-US" sz="1400" dirty="0"/>
        </a:p>
      </dgm:t>
    </dgm:pt>
    <dgm:pt modelId="{B7923B0C-6434-428D-859F-691D4EB244D7}" type="parTrans" cxnId="{D2731A06-7E20-4EC7-862D-3C21CAA4E69B}">
      <dgm:prSet/>
      <dgm:spPr/>
      <dgm:t>
        <a:bodyPr/>
        <a:lstStyle/>
        <a:p>
          <a:endParaRPr lang="en-US"/>
        </a:p>
      </dgm:t>
    </dgm:pt>
    <dgm:pt modelId="{C995BF83-DDF5-4FFB-91CC-6821F1327EC9}" type="sibTrans" cxnId="{D2731A06-7E20-4EC7-862D-3C21CAA4E69B}">
      <dgm:prSet/>
      <dgm:spPr/>
      <dgm:t>
        <a:bodyPr/>
        <a:lstStyle/>
        <a:p>
          <a:endParaRPr lang="en-US"/>
        </a:p>
      </dgm:t>
    </dgm:pt>
    <dgm:pt modelId="{855181D8-FED2-4CB4-BD44-9868677AFDAB}">
      <dgm:prSet phldrT="[Text]" custT="1"/>
      <dgm:spPr/>
      <dgm:t>
        <a:bodyPr/>
        <a:lstStyle/>
        <a:p>
          <a:r>
            <a:rPr lang="en-US" sz="1600" dirty="0"/>
            <a:t>AI Driven decision making</a:t>
          </a:r>
        </a:p>
        <a:p>
          <a:r>
            <a:rPr lang="en-US" sz="1600" dirty="0"/>
            <a:t>AI Driven Actions</a:t>
          </a:r>
        </a:p>
        <a:p>
          <a:r>
            <a:rPr lang="en-US" sz="1600" dirty="0"/>
            <a:t>AI Driven Service – Revenue model</a:t>
          </a:r>
        </a:p>
        <a:p>
          <a:r>
            <a:rPr lang="en-US" sz="1600" dirty="0"/>
            <a:t>AI Governance and Security</a:t>
          </a:r>
        </a:p>
        <a:p>
          <a:r>
            <a:rPr lang="en-US" sz="1600" dirty="0"/>
            <a:t>Process Improvement – AI</a:t>
          </a:r>
        </a:p>
        <a:p>
          <a:r>
            <a:rPr lang="en-US" sz="1600" dirty="0"/>
            <a:t>AI Optimization</a:t>
          </a:r>
        </a:p>
        <a:p>
          <a:r>
            <a:rPr lang="en-US" sz="1600" dirty="0"/>
            <a:t>AI Tools – Business Domain</a:t>
          </a:r>
        </a:p>
        <a:p>
          <a:r>
            <a:rPr lang="en-US" sz="1600" dirty="0"/>
            <a:t>Build AI services</a:t>
          </a:r>
        </a:p>
        <a:p>
          <a:endParaRPr lang="en-US" sz="1200" dirty="0"/>
        </a:p>
        <a:p>
          <a:endParaRPr lang="en-US" sz="1200" dirty="0"/>
        </a:p>
      </dgm:t>
    </dgm:pt>
    <dgm:pt modelId="{B2DAF0A5-6AA6-4584-ABB9-941A2F17D627}" type="parTrans" cxnId="{97AA11B9-348B-41D7-974C-F0EB567B69F8}">
      <dgm:prSet/>
      <dgm:spPr/>
      <dgm:t>
        <a:bodyPr/>
        <a:lstStyle/>
        <a:p>
          <a:endParaRPr lang="en-US"/>
        </a:p>
      </dgm:t>
    </dgm:pt>
    <dgm:pt modelId="{39067ECB-BA95-4141-8D1D-1EF485B55D88}" type="sibTrans" cxnId="{97AA11B9-348B-41D7-974C-F0EB567B69F8}">
      <dgm:prSet/>
      <dgm:spPr/>
      <dgm:t>
        <a:bodyPr/>
        <a:lstStyle/>
        <a:p>
          <a:endParaRPr lang="en-US"/>
        </a:p>
      </dgm:t>
    </dgm:pt>
    <dgm:pt modelId="{C0AE3E95-1700-41C9-9DF1-E04561B1C7D9}" type="pres">
      <dgm:prSet presAssocID="{2B42C876-4FBD-4951-BBAD-395A497226D2}" presName="rootnode" presStyleCnt="0">
        <dgm:presLayoutVars>
          <dgm:chMax/>
          <dgm:chPref/>
          <dgm:dir/>
          <dgm:animLvl val="lvl"/>
        </dgm:presLayoutVars>
      </dgm:prSet>
      <dgm:spPr/>
    </dgm:pt>
    <dgm:pt modelId="{9020AE92-7715-466B-8E37-0258F9755414}" type="pres">
      <dgm:prSet presAssocID="{09C1095E-86E6-4B06-84D8-C1FB85545AB6}" presName="composite" presStyleCnt="0"/>
      <dgm:spPr/>
    </dgm:pt>
    <dgm:pt modelId="{6102FAB8-F119-4225-829D-41491ED7A781}" type="pres">
      <dgm:prSet presAssocID="{09C1095E-86E6-4B06-84D8-C1FB85545AB6}" presName="LShape" presStyleLbl="alignNode1" presStyleIdx="0" presStyleCnt="5"/>
      <dgm:spPr/>
    </dgm:pt>
    <dgm:pt modelId="{19E9E24B-EEC4-443C-BB7A-1A9D78B45C3D}" type="pres">
      <dgm:prSet presAssocID="{09C1095E-86E6-4B06-84D8-C1FB85545AB6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AEB272A1-8D33-4E96-8AB8-22BEC2B41428}" type="pres">
      <dgm:prSet presAssocID="{09C1095E-86E6-4B06-84D8-C1FB85545AB6}" presName="Triangle" presStyleLbl="alignNode1" presStyleIdx="1" presStyleCnt="5"/>
      <dgm:spPr/>
    </dgm:pt>
    <dgm:pt modelId="{37D0D72A-84C6-429C-A382-5F454F086217}" type="pres">
      <dgm:prSet presAssocID="{37B65251-CF61-4501-B9A2-7C8C9C63DDFA}" presName="sibTrans" presStyleCnt="0"/>
      <dgm:spPr/>
    </dgm:pt>
    <dgm:pt modelId="{E8C2A05B-2022-413A-8A7A-EBA092FF2856}" type="pres">
      <dgm:prSet presAssocID="{37B65251-CF61-4501-B9A2-7C8C9C63DDFA}" presName="space" presStyleCnt="0"/>
      <dgm:spPr/>
    </dgm:pt>
    <dgm:pt modelId="{4B55621F-0812-464C-B6F9-257EAB4DDEED}" type="pres">
      <dgm:prSet presAssocID="{42997CBD-A54C-4F90-BF52-D976AC8EF8CC}" presName="composite" presStyleCnt="0"/>
      <dgm:spPr/>
    </dgm:pt>
    <dgm:pt modelId="{5DB5AD67-74CE-4316-93ED-2B946DDB1122}" type="pres">
      <dgm:prSet presAssocID="{42997CBD-A54C-4F90-BF52-D976AC8EF8CC}" presName="LShape" presStyleLbl="alignNode1" presStyleIdx="2" presStyleCnt="5"/>
      <dgm:spPr/>
    </dgm:pt>
    <dgm:pt modelId="{995B8336-997B-45E2-AC3B-F001A0143A0F}" type="pres">
      <dgm:prSet presAssocID="{42997CBD-A54C-4F90-BF52-D976AC8EF8CC}" presName="ParentText" presStyleLbl="revTx" presStyleIdx="1" presStyleCnt="3" custScaleY="142652" custLinFactNeighborX="195" custLinFactNeighborY="21353">
        <dgm:presLayoutVars>
          <dgm:chMax val="0"/>
          <dgm:chPref val="0"/>
          <dgm:bulletEnabled val="1"/>
        </dgm:presLayoutVars>
      </dgm:prSet>
      <dgm:spPr/>
    </dgm:pt>
    <dgm:pt modelId="{FFB39A65-60F5-47C9-972B-94FDC3117B4F}" type="pres">
      <dgm:prSet presAssocID="{42997CBD-A54C-4F90-BF52-D976AC8EF8CC}" presName="Triangle" presStyleLbl="alignNode1" presStyleIdx="3" presStyleCnt="5"/>
      <dgm:spPr/>
    </dgm:pt>
    <dgm:pt modelId="{DB35AFB3-8D2D-4107-9775-EF851FC4394E}" type="pres">
      <dgm:prSet presAssocID="{C995BF83-DDF5-4FFB-91CC-6821F1327EC9}" presName="sibTrans" presStyleCnt="0"/>
      <dgm:spPr/>
    </dgm:pt>
    <dgm:pt modelId="{BBBADEB4-5EA0-469E-BE0B-B93900936612}" type="pres">
      <dgm:prSet presAssocID="{C995BF83-DDF5-4FFB-91CC-6821F1327EC9}" presName="space" presStyleCnt="0"/>
      <dgm:spPr/>
    </dgm:pt>
    <dgm:pt modelId="{2E4AA509-8B14-4E26-8CFF-4FED8B76A0BC}" type="pres">
      <dgm:prSet presAssocID="{855181D8-FED2-4CB4-BD44-9868677AFDAB}" presName="composite" presStyleCnt="0"/>
      <dgm:spPr/>
    </dgm:pt>
    <dgm:pt modelId="{9D0A0909-87DC-48ED-857B-5CC28F9B8EDD}" type="pres">
      <dgm:prSet presAssocID="{855181D8-FED2-4CB4-BD44-9868677AFDAB}" presName="LShape" presStyleLbl="alignNode1" presStyleIdx="4" presStyleCnt="5"/>
      <dgm:spPr/>
    </dgm:pt>
    <dgm:pt modelId="{377C7CDF-871E-4B9D-A32C-BD103361BA64}" type="pres">
      <dgm:prSet presAssocID="{855181D8-FED2-4CB4-BD44-9868677AFDAB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D2731A06-7E20-4EC7-862D-3C21CAA4E69B}" srcId="{2B42C876-4FBD-4951-BBAD-395A497226D2}" destId="{42997CBD-A54C-4F90-BF52-D976AC8EF8CC}" srcOrd="1" destOrd="0" parTransId="{B7923B0C-6434-428D-859F-691D4EB244D7}" sibTransId="{C995BF83-DDF5-4FFB-91CC-6821F1327EC9}"/>
    <dgm:cxn modelId="{EB09BA2A-5C8A-4387-BA11-09FE4FA0BBA8}" srcId="{2B42C876-4FBD-4951-BBAD-395A497226D2}" destId="{09C1095E-86E6-4B06-84D8-C1FB85545AB6}" srcOrd="0" destOrd="0" parTransId="{9A045741-092D-40A5-B882-688DA48DD210}" sibTransId="{37B65251-CF61-4501-B9A2-7C8C9C63DDFA}"/>
    <dgm:cxn modelId="{E3B16FAE-6986-4DE3-87F0-9A8A96F63072}" type="presOf" srcId="{855181D8-FED2-4CB4-BD44-9868677AFDAB}" destId="{377C7CDF-871E-4B9D-A32C-BD103361BA64}" srcOrd="0" destOrd="0" presId="urn:microsoft.com/office/officeart/2009/3/layout/StepUpProcess"/>
    <dgm:cxn modelId="{97AA11B9-348B-41D7-974C-F0EB567B69F8}" srcId="{2B42C876-4FBD-4951-BBAD-395A497226D2}" destId="{855181D8-FED2-4CB4-BD44-9868677AFDAB}" srcOrd="2" destOrd="0" parTransId="{B2DAF0A5-6AA6-4584-ABB9-941A2F17D627}" sibTransId="{39067ECB-BA95-4141-8D1D-1EF485B55D88}"/>
    <dgm:cxn modelId="{72624BEC-FF2F-4E4F-8810-0FEC41AFDE89}" type="presOf" srcId="{2B42C876-4FBD-4951-BBAD-395A497226D2}" destId="{C0AE3E95-1700-41C9-9DF1-E04561B1C7D9}" srcOrd="0" destOrd="0" presId="urn:microsoft.com/office/officeart/2009/3/layout/StepUpProcess"/>
    <dgm:cxn modelId="{165DA3FD-1467-444A-83B0-CBDA4FC90191}" type="presOf" srcId="{09C1095E-86E6-4B06-84D8-C1FB85545AB6}" destId="{19E9E24B-EEC4-443C-BB7A-1A9D78B45C3D}" srcOrd="0" destOrd="0" presId="urn:microsoft.com/office/officeart/2009/3/layout/StepUpProcess"/>
    <dgm:cxn modelId="{C7047BFF-C2E6-4EB7-938E-9223310530B7}" type="presOf" srcId="{42997CBD-A54C-4F90-BF52-D976AC8EF8CC}" destId="{995B8336-997B-45E2-AC3B-F001A0143A0F}" srcOrd="0" destOrd="0" presId="urn:microsoft.com/office/officeart/2009/3/layout/StepUpProcess"/>
    <dgm:cxn modelId="{126FFE21-92E9-44E9-815E-5BA1B7AF33B6}" type="presParOf" srcId="{C0AE3E95-1700-41C9-9DF1-E04561B1C7D9}" destId="{9020AE92-7715-466B-8E37-0258F9755414}" srcOrd="0" destOrd="0" presId="urn:microsoft.com/office/officeart/2009/3/layout/StepUpProcess"/>
    <dgm:cxn modelId="{52637685-DCD3-45F3-A7CD-5D251AD381FC}" type="presParOf" srcId="{9020AE92-7715-466B-8E37-0258F9755414}" destId="{6102FAB8-F119-4225-829D-41491ED7A781}" srcOrd="0" destOrd="0" presId="urn:microsoft.com/office/officeart/2009/3/layout/StepUpProcess"/>
    <dgm:cxn modelId="{7E470D91-2F6C-408F-B5C9-9A6D63BF8A6A}" type="presParOf" srcId="{9020AE92-7715-466B-8E37-0258F9755414}" destId="{19E9E24B-EEC4-443C-BB7A-1A9D78B45C3D}" srcOrd="1" destOrd="0" presId="urn:microsoft.com/office/officeart/2009/3/layout/StepUpProcess"/>
    <dgm:cxn modelId="{95D44B48-00BE-4101-A9D0-2B5804125BBE}" type="presParOf" srcId="{9020AE92-7715-466B-8E37-0258F9755414}" destId="{AEB272A1-8D33-4E96-8AB8-22BEC2B41428}" srcOrd="2" destOrd="0" presId="urn:microsoft.com/office/officeart/2009/3/layout/StepUpProcess"/>
    <dgm:cxn modelId="{A25B43C0-3811-406A-AEF9-1C649AF0F3DE}" type="presParOf" srcId="{C0AE3E95-1700-41C9-9DF1-E04561B1C7D9}" destId="{37D0D72A-84C6-429C-A382-5F454F086217}" srcOrd="1" destOrd="0" presId="urn:microsoft.com/office/officeart/2009/3/layout/StepUpProcess"/>
    <dgm:cxn modelId="{46B28A94-82E3-40D9-B952-063D0C285735}" type="presParOf" srcId="{37D0D72A-84C6-429C-A382-5F454F086217}" destId="{E8C2A05B-2022-413A-8A7A-EBA092FF2856}" srcOrd="0" destOrd="0" presId="urn:microsoft.com/office/officeart/2009/3/layout/StepUpProcess"/>
    <dgm:cxn modelId="{CBF8C44E-C24B-4B6C-A3DA-9C15AB5A422E}" type="presParOf" srcId="{C0AE3E95-1700-41C9-9DF1-E04561B1C7D9}" destId="{4B55621F-0812-464C-B6F9-257EAB4DDEED}" srcOrd="2" destOrd="0" presId="urn:microsoft.com/office/officeart/2009/3/layout/StepUpProcess"/>
    <dgm:cxn modelId="{97A8275D-938D-4A51-A0C0-F769D734F950}" type="presParOf" srcId="{4B55621F-0812-464C-B6F9-257EAB4DDEED}" destId="{5DB5AD67-74CE-4316-93ED-2B946DDB1122}" srcOrd="0" destOrd="0" presId="urn:microsoft.com/office/officeart/2009/3/layout/StepUpProcess"/>
    <dgm:cxn modelId="{A483C2FB-547B-4C80-8AE2-23AEC40B9288}" type="presParOf" srcId="{4B55621F-0812-464C-B6F9-257EAB4DDEED}" destId="{995B8336-997B-45E2-AC3B-F001A0143A0F}" srcOrd="1" destOrd="0" presId="urn:microsoft.com/office/officeart/2009/3/layout/StepUpProcess"/>
    <dgm:cxn modelId="{BBB31656-8629-4426-A37D-740E8974CC45}" type="presParOf" srcId="{4B55621F-0812-464C-B6F9-257EAB4DDEED}" destId="{FFB39A65-60F5-47C9-972B-94FDC3117B4F}" srcOrd="2" destOrd="0" presId="urn:microsoft.com/office/officeart/2009/3/layout/StepUpProcess"/>
    <dgm:cxn modelId="{8541B4AE-8E91-46F8-AC38-3229162ADA65}" type="presParOf" srcId="{C0AE3E95-1700-41C9-9DF1-E04561B1C7D9}" destId="{DB35AFB3-8D2D-4107-9775-EF851FC4394E}" srcOrd="3" destOrd="0" presId="urn:microsoft.com/office/officeart/2009/3/layout/StepUpProcess"/>
    <dgm:cxn modelId="{D80578E9-9DDA-43AC-950D-984D7252B87F}" type="presParOf" srcId="{DB35AFB3-8D2D-4107-9775-EF851FC4394E}" destId="{BBBADEB4-5EA0-469E-BE0B-B93900936612}" srcOrd="0" destOrd="0" presId="urn:microsoft.com/office/officeart/2009/3/layout/StepUpProcess"/>
    <dgm:cxn modelId="{681882FA-388B-46A5-B174-D383A90190D7}" type="presParOf" srcId="{C0AE3E95-1700-41C9-9DF1-E04561B1C7D9}" destId="{2E4AA509-8B14-4E26-8CFF-4FED8B76A0BC}" srcOrd="4" destOrd="0" presId="urn:microsoft.com/office/officeart/2009/3/layout/StepUpProcess"/>
    <dgm:cxn modelId="{9498DD1B-6AE3-4E9D-BDFE-70B4E409CBD3}" type="presParOf" srcId="{2E4AA509-8B14-4E26-8CFF-4FED8B76A0BC}" destId="{9D0A0909-87DC-48ED-857B-5CC28F9B8EDD}" srcOrd="0" destOrd="0" presId="urn:microsoft.com/office/officeart/2009/3/layout/StepUpProcess"/>
    <dgm:cxn modelId="{70F92EA4-D927-4216-B194-A80BB20CA76E}" type="presParOf" srcId="{2E4AA509-8B14-4E26-8CFF-4FED8B76A0BC}" destId="{377C7CDF-871E-4B9D-A32C-BD103361BA64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248E69-5FB4-4816-8D27-10046A5815CC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46A6B0-F0B7-42ED-8A98-9FE442014957}">
      <dgm:prSet phldrT="[Text]" custT="1"/>
      <dgm:spPr/>
      <dgm:t>
        <a:bodyPr/>
        <a:lstStyle/>
        <a:p>
          <a:r>
            <a:rPr lang="en-US" sz="1600" dirty="0"/>
            <a:t>Lift &amp; Shift</a:t>
          </a:r>
        </a:p>
        <a:p>
          <a:r>
            <a:rPr lang="en-US" sz="1600" dirty="0"/>
            <a:t>Data Quality Strategy</a:t>
          </a:r>
        </a:p>
        <a:p>
          <a:r>
            <a:rPr lang="en-US" sz="1600" dirty="0"/>
            <a:t>Master data management</a:t>
          </a:r>
        </a:p>
        <a:p>
          <a:r>
            <a:rPr lang="en-US" sz="1600" dirty="0"/>
            <a:t>Data Governance Strategy</a:t>
          </a:r>
        </a:p>
        <a:p>
          <a:r>
            <a:rPr lang="en-US" sz="1600" dirty="0"/>
            <a:t>AI/ML Strategy</a:t>
          </a:r>
        </a:p>
        <a:p>
          <a:r>
            <a:rPr lang="en-US" sz="1600" dirty="0"/>
            <a:t>Security and Compliance</a:t>
          </a:r>
        </a:p>
        <a:p>
          <a:r>
            <a:rPr lang="en-US" sz="1600" dirty="0"/>
            <a:t>Monitoring</a:t>
          </a:r>
        </a:p>
        <a:p>
          <a:r>
            <a:rPr lang="en-US" sz="1600" dirty="0"/>
            <a:t>Business intelligence</a:t>
          </a:r>
        </a:p>
        <a:p>
          <a:r>
            <a:rPr lang="en-US" sz="1600" dirty="0"/>
            <a:t>PaaS Modernization</a:t>
          </a:r>
        </a:p>
      </dgm:t>
    </dgm:pt>
    <dgm:pt modelId="{308988AF-D39E-4932-8B05-D864C56AF055}" type="parTrans" cxnId="{AC56E8DF-184D-4B06-A411-20C76C9195BB}">
      <dgm:prSet/>
      <dgm:spPr/>
      <dgm:t>
        <a:bodyPr/>
        <a:lstStyle/>
        <a:p>
          <a:endParaRPr lang="en-US"/>
        </a:p>
      </dgm:t>
    </dgm:pt>
    <dgm:pt modelId="{36AB1E61-9834-4660-9739-D65939A79971}" type="sibTrans" cxnId="{AC56E8DF-184D-4B06-A411-20C76C9195BB}">
      <dgm:prSet/>
      <dgm:spPr/>
      <dgm:t>
        <a:bodyPr/>
        <a:lstStyle/>
        <a:p>
          <a:endParaRPr lang="en-US"/>
        </a:p>
      </dgm:t>
    </dgm:pt>
    <dgm:pt modelId="{09028968-2487-4696-8876-44BFE5CCA758}">
      <dgm:prSet phldrT="[Text]" custT="1"/>
      <dgm:spPr/>
      <dgm:t>
        <a:bodyPr/>
        <a:lstStyle/>
        <a:p>
          <a:r>
            <a:rPr lang="en-US" sz="1600" dirty="0"/>
            <a:t>Cloud data platform</a:t>
          </a:r>
        </a:p>
        <a:p>
          <a:r>
            <a:rPr lang="en-US" sz="1600" dirty="0"/>
            <a:t>PaaS Modernization</a:t>
          </a:r>
        </a:p>
        <a:p>
          <a:r>
            <a:rPr lang="en-US" sz="1600" dirty="0"/>
            <a:t>Data Governance &amp; DQ/Strategy</a:t>
          </a:r>
        </a:p>
        <a:p>
          <a:r>
            <a:rPr lang="en-US" sz="1600" dirty="0"/>
            <a:t>Master data management</a:t>
          </a:r>
        </a:p>
        <a:p>
          <a:r>
            <a:rPr lang="en-US" sz="1600" dirty="0"/>
            <a:t>Predictive Analytics</a:t>
          </a:r>
        </a:p>
        <a:p>
          <a:r>
            <a:rPr lang="en-US" sz="1600" dirty="0"/>
            <a:t>Policy Based Data Security</a:t>
          </a:r>
        </a:p>
        <a:p>
          <a:r>
            <a:rPr lang="en-US" sz="1600" dirty="0"/>
            <a:t>Security, Compliance and Privacy</a:t>
          </a:r>
        </a:p>
        <a:p>
          <a:r>
            <a:rPr lang="en-US" sz="1600" dirty="0"/>
            <a:t>Legal</a:t>
          </a:r>
        </a:p>
        <a:p>
          <a:r>
            <a:rPr lang="en-US" sz="1600" dirty="0"/>
            <a:t>Business Data Model</a:t>
          </a:r>
        </a:p>
        <a:p>
          <a:r>
            <a:rPr lang="en-US" sz="1600" dirty="0"/>
            <a:t>Self Service BI</a:t>
          </a:r>
        </a:p>
        <a:p>
          <a:r>
            <a:rPr lang="en-US" sz="1600" dirty="0"/>
            <a:t>Data Driven Decision</a:t>
          </a:r>
        </a:p>
      </dgm:t>
    </dgm:pt>
    <dgm:pt modelId="{F278F1BF-BC6F-4CF3-B3DF-9B29C9A9B560}" type="parTrans" cxnId="{E2D79310-A39E-4A58-B440-040F4430B285}">
      <dgm:prSet/>
      <dgm:spPr/>
      <dgm:t>
        <a:bodyPr/>
        <a:lstStyle/>
        <a:p>
          <a:endParaRPr lang="en-US"/>
        </a:p>
      </dgm:t>
    </dgm:pt>
    <dgm:pt modelId="{B4FF17CC-BB81-43F9-91A9-6E7C20189057}" type="sibTrans" cxnId="{E2D79310-A39E-4A58-B440-040F4430B285}">
      <dgm:prSet/>
      <dgm:spPr/>
      <dgm:t>
        <a:bodyPr/>
        <a:lstStyle/>
        <a:p>
          <a:endParaRPr lang="en-US"/>
        </a:p>
      </dgm:t>
    </dgm:pt>
    <dgm:pt modelId="{B8F754B8-9A36-49A2-A6C9-F62AE4911701}">
      <dgm:prSet phldrT="[Text]" custT="1"/>
      <dgm:spPr/>
      <dgm:t>
        <a:bodyPr/>
        <a:lstStyle/>
        <a:p>
          <a:r>
            <a:rPr lang="en-US" sz="1600" dirty="0"/>
            <a:t>Data as a Service</a:t>
          </a:r>
        </a:p>
        <a:p>
          <a:r>
            <a:rPr lang="en-US" sz="1600" dirty="0"/>
            <a:t>Business Value with Data and AI</a:t>
          </a:r>
        </a:p>
        <a:p>
          <a:r>
            <a:rPr lang="en-US" sz="1600" dirty="0"/>
            <a:t>Revenue based Data and AI Insights</a:t>
          </a:r>
        </a:p>
        <a:p>
          <a:r>
            <a:rPr lang="en-US" sz="1600" dirty="0"/>
            <a:t>Business Data model</a:t>
          </a:r>
        </a:p>
        <a:p>
          <a:r>
            <a:rPr lang="en-US" sz="1600" dirty="0"/>
            <a:t>Data Sharing for Revenue</a:t>
          </a:r>
        </a:p>
        <a:p>
          <a:r>
            <a:rPr lang="en-US" sz="1600" dirty="0"/>
            <a:t>Data Asset tracking</a:t>
          </a:r>
        </a:p>
        <a:p>
          <a:r>
            <a:rPr lang="en-US" sz="1600" dirty="0"/>
            <a:t>Data auditing and compliance for legal requirements</a:t>
          </a:r>
        </a:p>
        <a:p>
          <a:r>
            <a:rPr lang="en-US" sz="1600" dirty="0"/>
            <a:t>Self Service Data Science</a:t>
          </a:r>
        </a:p>
        <a:p>
          <a:r>
            <a:rPr lang="en-US" sz="1600" dirty="0"/>
            <a:t>Customer centric Value</a:t>
          </a:r>
        </a:p>
        <a:p>
          <a:r>
            <a:rPr lang="en-US" sz="1600" dirty="0"/>
            <a:t>Data to Drive business</a:t>
          </a:r>
        </a:p>
        <a:p>
          <a:r>
            <a:rPr lang="en-US" sz="1600" dirty="0"/>
            <a:t>Data Governance Strategy</a:t>
          </a:r>
        </a:p>
        <a:p>
          <a:r>
            <a:rPr lang="en-US" sz="1600"/>
            <a:t>Data Security/MDM</a:t>
          </a:r>
          <a:endParaRPr lang="en-US" sz="1600" dirty="0"/>
        </a:p>
      </dgm:t>
    </dgm:pt>
    <dgm:pt modelId="{C435D0DD-57EF-46AE-B2F2-1646C997DD48}" type="parTrans" cxnId="{DA9C5589-6750-4351-892E-4166BA3DAEA4}">
      <dgm:prSet/>
      <dgm:spPr/>
      <dgm:t>
        <a:bodyPr/>
        <a:lstStyle/>
        <a:p>
          <a:endParaRPr lang="en-US"/>
        </a:p>
      </dgm:t>
    </dgm:pt>
    <dgm:pt modelId="{EFFF704A-2215-4A36-905F-0EECD69D03F6}" type="sibTrans" cxnId="{DA9C5589-6750-4351-892E-4166BA3DAEA4}">
      <dgm:prSet/>
      <dgm:spPr/>
      <dgm:t>
        <a:bodyPr/>
        <a:lstStyle/>
        <a:p>
          <a:endParaRPr lang="en-US"/>
        </a:p>
      </dgm:t>
    </dgm:pt>
    <dgm:pt modelId="{BF545D54-1CF0-48F0-A3AF-A972E4A9B270}" type="pres">
      <dgm:prSet presAssocID="{95248E69-5FB4-4816-8D27-10046A5815CC}" presName="rootnode" presStyleCnt="0">
        <dgm:presLayoutVars>
          <dgm:chMax/>
          <dgm:chPref/>
          <dgm:dir/>
          <dgm:animLvl val="lvl"/>
        </dgm:presLayoutVars>
      </dgm:prSet>
      <dgm:spPr/>
    </dgm:pt>
    <dgm:pt modelId="{E518524E-448A-440B-B97A-6970C3A65D45}" type="pres">
      <dgm:prSet presAssocID="{5146A6B0-F0B7-42ED-8A98-9FE442014957}" presName="composite" presStyleCnt="0"/>
      <dgm:spPr/>
    </dgm:pt>
    <dgm:pt modelId="{81F0D46C-1BDD-4155-91E1-494481FB793F}" type="pres">
      <dgm:prSet presAssocID="{5146A6B0-F0B7-42ED-8A98-9FE442014957}" presName="LShape" presStyleLbl="alignNode1" presStyleIdx="0" presStyleCnt="5"/>
      <dgm:spPr/>
    </dgm:pt>
    <dgm:pt modelId="{B558F46E-0906-4E04-AA35-D039147C0EEF}" type="pres">
      <dgm:prSet presAssocID="{5146A6B0-F0B7-42ED-8A98-9FE442014957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FB2A45B7-1370-4051-ADE1-6FBB59E290C5}" type="pres">
      <dgm:prSet presAssocID="{5146A6B0-F0B7-42ED-8A98-9FE442014957}" presName="Triangle" presStyleLbl="alignNode1" presStyleIdx="1" presStyleCnt="5"/>
      <dgm:spPr/>
    </dgm:pt>
    <dgm:pt modelId="{8956D0CE-DE2F-4163-AAF8-2C3532E5A905}" type="pres">
      <dgm:prSet presAssocID="{36AB1E61-9834-4660-9739-D65939A79971}" presName="sibTrans" presStyleCnt="0"/>
      <dgm:spPr/>
    </dgm:pt>
    <dgm:pt modelId="{BCA803C8-DB27-4E45-B222-D7688ED34902}" type="pres">
      <dgm:prSet presAssocID="{36AB1E61-9834-4660-9739-D65939A79971}" presName="space" presStyleCnt="0"/>
      <dgm:spPr/>
    </dgm:pt>
    <dgm:pt modelId="{454C5514-6D9F-4780-859C-9D094CD655DC}" type="pres">
      <dgm:prSet presAssocID="{09028968-2487-4696-8876-44BFE5CCA758}" presName="composite" presStyleCnt="0"/>
      <dgm:spPr/>
    </dgm:pt>
    <dgm:pt modelId="{35C01009-E71E-4495-A54C-868A7B3CF64D}" type="pres">
      <dgm:prSet presAssocID="{09028968-2487-4696-8876-44BFE5CCA758}" presName="LShape" presStyleLbl="alignNode1" presStyleIdx="2" presStyleCnt="5"/>
      <dgm:spPr/>
    </dgm:pt>
    <dgm:pt modelId="{985E2ED9-4CB6-4300-BE7E-6223BA902A08}" type="pres">
      <dgm:prSet presAssocID="{09028968-2487-4696-8876-44BFE5CCA758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03A4CB93-4644-4799-8A06-1BE037E6A3F6}" type="pres">
      <dgm:prSet presAssocID="{09028968-2487-4696-8876-44BFE5CCA758}" presName="Triangle" presStyleLbl="alignNode1" presStyleIdx="3" presStyleCnt="5"/>
      <dgm:spPr/>
    </dgm:pt>
    <dgm:pt modelId="{48768060-841F-47AB-8774-D09D84ADF5D1}" type="pres">
      <dgm:prSet presAssocID="{B4FF17CC-BB81-43F9-91A9-6E7C20189057}" presName="sibTrans" presStyleCnt="0"/>
      <dgm:spPr/>
    </dgm:pt>
    <dgm:pt modelId="{EBFD7223-F7A2-4E0A-A9F8-E2F17E4B37FF}" type="pres">
      <dgm:prSet presAssocID="{B4FF17CC-BB81-43F9-91A9-6E7C20189057}" presName="space" presStyleCnt="0"/>
      <dgm:spPr/>
    </dgm:pt>
    <dgm:pt modelId="{82ED2139-4D00-4397-97B4-7301EF0FD7D9}" type="pres">
      <dgm:prSet presAssocID="{B8F754B8-9A36-49A2-A6C9-F62AE4911701}" presName="composite" presStyleCnt="0"/>
      <dgm:spPr/>
    </dgm:pt>
    <dgm:pt modelId="{5B319E82-EF03-45B0-8FB2-539B17E866CE}" type="pres">
      <dgm:prSet presAssocID="{B8F754B8-9A36-49A2-A6C9-F62AE4911701}" presName="LShape" presStyleLbl="alignNode1" presStyleIdx="4" presStyleCnt="5"/>
      <dgm:spPr/>
    </dgm:pt>
    <dgm:pt modelId="{3B5A4FDB-8013-43DE-9EDF-298B8203D3D9}" type="pres">
      <dgm:prSet presAssocID="{B8F754B8-9A36-49A2-A6C9-F62AE4911701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E2D79310-A39E-4A58-B440-040F4430B285}" srcId="{95248E69-5FB4-4816-8D27-10046A5815CC}" destId="{09028968-2487-4696-8876-44BFE5CCA758}" srcOrd="1" destOrd="0" parTransId="{F278F1BF-BC6F-4CF3-B3DF-9B29C9A9B560}" sibTransId="{B4FF17CC-BB81-43F9-91A9-6E7C20189057}"/>
    <dgm:cxn modelId="{272F4A13-BF43-43E2-9AE1-8692B0F273A2}" type="presOf" srcId="{09028968-2487-4696-8876-44BFE5CCA758}" destId="{985E2ED9-4CB6-4300-BE7E-6223BA902A08}" srcOrd="0" destOrd="0" presId="urn:microsoft.com/office/officeart/2009/3/layout/StepUpProcess"/>
    <dgm:cxn modelId="{4B9D8B4C-4CE6-41B5-8892-547F0017E0AF}" type="presOf" srcId="{B8F754B8-9A36-49A2-A6C9-F62AE4911701}" destId="{3B5A4FDB-8013-43DE-9EDF-298B8203D3D9}" srcOrd="0" destOrd="0" presId="urn:microsoft.com/office/officeart/2009/3/layout/StepUpProcess"/>
    <dgm:cxn modelId="{DA9C5589-6750-4351-892E-4166BA3DAEA4}" srcId="{95248E69-5FB4-4816-8D27-10046A5815CC}" destId="{B8F754B8-9A36-49A2-A6C9-F62AE4911701}" srcOrd="2" destOrd="0" parTransId="{C435D0DD-57EF-46AE-B2F2-1646C997DD48}" sibTransId="{EFFF704A-2215-4A36-905F-0EECD69D03F6}"/>
    <dgm:cxn modelId="{88C77497-1400-4187-BF38-E5BF51343B04}" type="presOf" srcId="{95248E69-5FB4-4816-8D27-10046A5815CC}" destId="{BF545D54-1CF0-48F0-A3AF-A972E4A9B270}" srcOrd="0" destOrd="0" presId="urn:microsoft.com/office/officeart/2009/3/layout/StepUpProcess"/>
    <dgm:cxn modelId="{AC56E8DF-184D-4B06-A411-20C76C9195BB}" srcId="{95248E69-5FB4-4816-8D27-10046A5815CC}" destId="{5146A6B0-F0B7-42ED-8A98-9FE442014957}" srcOrd="0" destOrd="0" parTransId="{308988AF-D39E-4932-8B05-D864C56AF055}" sibTransId="{36AB1E61-9834-4660-9739-D65939A79971}"/>
    <dgm:cxn modelId="{9A7E88E5-7BBE-4A9F-8030-0082A58ED38E}" type="presOf" srcId="{5146A6B0-F0B7-42ED-8A98-9FE442014957}" destId="{B558F46E-0906-4E04-AA35-D039147C0EEF}" srcOrd="0" destOrd="0" presId="urn:microsoft.com/office/officeart/2009/3/layout/StepUpProcess"/>
    <dgm:cxn modelId="{DB272F41-8479-4448-BD01-3DE3E44EE911}" type="presParOf" srcId="{BF545D54-1CF0-48F0-A3AF-A972E4A9B270}" destId="{E518524E-448A-440B-B97A-6970C3A65D45}" srcOrd="0" destOrd="0" presId="urn:microsoft.com/office/officeart/2009/3/layout/StepUpProcess"/>
    <dgm:cxn modelId="{E6117F17-7C2C-4C54-9597-A1995426F36E}" type="presParOf" srcId="{E518524E-448A-440B-B97A-6970C3A65D45}" destId="{81F0D46C-1BDD-4155-91E1-494481FB793F}" srcOrd="0" destOrd="0" presId="urn:microsoft.com/office/officeart/2009/3/layout/StepUpProcess"/>
    <dgm:cxn modelId="{8D6CC47F-9954-4ACC-9535-09B7E5EE2CE7}" type="presParOf" srcId="{E518524E-448A-440B-B97A-6970C3A65D45}" destId="{B558F46E-0906-4E04-AA35-D039147C0EEF}" srcOrd="1" destOrd="0" presId="urn:microsoft.com/office/officeart/2009/3/layout/StepUpProcess"/>
    <dgm:cxn modelId="{83C701E2-1AA4-4A94-9876-4CDE002A2B52}" type="presParOf" srcId="{E518524E-448A-440B-B97A-6970C3A65D45}" destId="{FB2A45B7-1370-4051-ADE1-6FBB59E290C5}" srcOrd="2" destOrd="0" presId="urn:microsoft.com/office/officeart/2009/3/layout/StepUpProcess"/>
    <dgm:cxn modelId="{25D66D72-47FA-410E-A25E-BBDF51C0EF09}" type="presParOf" srcId="{BF545D54-1CF0-48F0-A3AF-A972E4A9B270}" destId="{8956D0CE-DE2F-4163-AAF8-2C3532E5A905}" srcOrd="1" destOrd="0" presId="urn:microsoft.com/office/officeart/2009/3/layout/StepUpProcess"/>
    <dgm:cxn modelId="{553E1ACE-F07E-43CC-B8ED-4B81910EC8D7}" type="presParOf" srcId="{8956D0CE-DE2F-4163-AAF8-2C3532E5A905}" destId="{BCA803C8-DB27-4E45-B222-D7688ED34902}" srcOrd="0" destOrd="0" presId="urn:microsoft.com/office/officeart/2009/3/layout/StepUpProcess"/>
    <dgm:cxn modelId="{290643F7-739E-47E9-87B4-2BFBD2749199}" type="presParOf" srcId="{BF545D54-1CF0-48F0-A3AF-A972E4A9B270}" destId="{454C5514-6D9F-4780-859C-9D094CD655DC}" srcOrd="2" destOrd="0" presId="urn:microsoft.com/office/officeart/2009/3/layout/StepUpProcess"/>
    <dgm:cxn modelId="{E3CF7640-1908-4FC2-A7EB-4104964F84E1}" type="presParOf" srcId="{454C5514-6D9F-4780-859C-9D094CD655DC}" destId="{35C01009-E71E-4495-A54C-868A7B3CF64D}" srcOrd="0" destOrd="0" presId="urn:microsoft.com/office/officeart/2009/3/layout/StepUpProcess"/>
    <dgm:cxn modelId="{E3317AD7-2DE4-4840-B70C-C3B5E1137A3F}" type="presParOf" srcId="{454C5514-6D9F-4780-859C-9D094CD655DC}" destId="{985E2ED9-4CB6-4300-BE7E-6223BA902A08}" srcOrd="1" destOrd="0" presId="urn:microsoft.com/office/officeart/2009/3/layout/StepUpProcess"/>
    <dgm:cxn modelId="{E0C5D494-CA77-44AD-A856-F6C855450E97}" type="presParOf" srcId="{454C5514-6D9F-4780-859C-9D094CD655DC}" destId="{03A4CB93-4644-4799-8A06-1BE037E6A3F6}" srcOrd="2" destOrd="0" presId="urn:microsoft.com/office/officeart/2009/3/layout/StepUpProcess"/>
    <dgm:cxn modelId="{442F4FC8-3EA8-48B0-986F-6E50F8087D62}" type="presParOf" srcId="{BF545D54-1CF0-48F0-A3AF-A972E4A9B270}" destId="{48768060-841F-47AB-8774-D09D84ADF5D1}" srcOrd="3" destOrd="0" presId="urn:microsoft.com/office/officeart/2009/3/layout/StepUpProcess"/>
    <dgm:cxn modelId="{0F60620B-7A15-45F9-A3E5-ADBC7A421AF8}" type="presParOf" srcId="{48768060-841F-47AB-8774-D09D84ADF5D1}" destId="{EBFD7223-F7A2-4E0A-A9F8-E2F17E4B37FF}" srcOrd="0" destOrd="0" presId="urn:microsoft.com/office/officeart/2009/3/layout/StepUpProcess"/>
    <dgm:cxn modelId="{A2A70FC9-5697-4899-AA38-496A76826560}" type="presParOf" srcId="{BF545D54-1CF0-48F0-A3AF-A972E4A9B270}" destId="{82ED2139-4D00-4397-97B4-7301EF0FD7D9}" srcOrd="4" destOrd="0" presId="urn:microsoft.com/office/officeart/2009/3/layout/StepUpProcess"/>
    <dgm:cxn modelId="{EB80352A-F2E1-4218-B007-F0F4BCADD5CC}" type="presParOf" srcId="{82ED2139-4D00-4397-97B4-7301EF0FD7D9}" destId="{5B319E82-EF03-45B0-8FB2-539B17E866CE}" srcOrd="0" destOrd="0" presId="urn:microsoft.com/office/officeart/2009/3/layout/StepUpProcess"/>
    <dgm:cxn modelId="{ED6228BB-654E-47EF-8A14-897CC9C3175C}" type="presParOf" srcId="{82ED2139-4D00-4397-97B4-7301EF0FD7D9}" destId="{3B5A4FDB-8013-43DE-9EDF-298B8203D3D9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C467E97-C880-48D4-B8EC-E3CB95D4C9A0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5FCB9BA0-9BC7-4DC7-96D6-AB63630ECB2C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956C4F86-4E30-4E18-813E-98B60AC10CB6}" type="parTrans" cxnId="{3E5298CE-72AB-4CD2-A45C-F8E487647298}">
      <dgm:prSet/>
      <dgm:spPr/>
      <dgm:t>
        <a:bodyPr/>
        <a:lstStyle/>
        <a:p>
          <a:endParaRPr lang="en-US"/>
        </a:p>
      </dgm:t>
    </dgm:pt>
    <dgm:pt modelId="{DCEA512F-F265-422C-97C7-1B2F8F65DBC5}" type="sibTrans" cxnId="{3E5298CE-72AB-4CD2-A45C-F8E487647298}">
      <dgm:prSet/>
      <dgm:spPr/>
      <dgm:t>
        <a:bodyPr/>
        <a:lstStyle/>
        <a:p>
          <a:endParaRPr lang="en-US"/>
        </a:p>
      </dgm:t>
    </dgm:pt>
    <dgm:pt modelId="{D816DD95-E432-4B42-B593-D636DDBE3C82}">
      <dgm:prSet phldrT="[Text]"/>
      <dgm:spPr/>
      <dgm:t>
        <a:bodyPr/>
        <a:lstStyle/>
        <a:p>
          <a:r>
            <a:rPr lang="en-US" dirty="0"/>
            <a:t>1-3</a:t>
          </a:r>
        </a:p>
      </dgm:t>
    </dgm:pt>
    <dgm:pt modelId="{ABD3C5A3-D369-4B4D-A2CA-763292F03D1E}" type="parTrans" cxnId="{8EA339B8-0D14-4A79-9EF2-CE69E37B6259}">
      <dgm:prSet/>
      <dgm:spPr/>
      <dgm:t>
        <a:bodyPr/>
        <a:lstStyle/>
        <a:p>
          <a:endParaRPr lang="en-US"/>
        </a:p>
      </dgm:t>
    </dgm:pt>
    <dgm:pt modelId="{33F71026-5D37-4050-8A71-15AF05482716}" type="sibTrans" cxnId="{8EA339B8-0D14-4A79-9EF2-CE69E37B6259}">
      <dgm:prSet/>
      <dgm:spPr/>
      <dgm:t>
        <a:bodyPr/>
        <a:lstStyle/>
        <a:p>
          <a:endParaRPr lang="en-US"/>
        </a:p>
      </dgm:t>
    </dgm:pt>
    <dgm:pt modelId="{580659A8-0462-4BAC-A66D-ED57608BCCE7}">
      <dgm:prSet phldrT="[Text]"/>
      <dgm:spPr/>
      <dgm:t>
        <a:bodyPr/>
        <a:lstStyle/>
        <a:p>
          <a:r>
            <a:rPr lang="en-US" dirty="0"/>
            <a:t>1-5</a:t>
          </a:r>
        </a:p>
      </dgm:t>
    </dgm:pt>
    <dgm:pt modelId="{8BB8D5AF-95D3-476A-9AF9-BE151393A6F8}" type="parTrans" cxnId="{973D97CD-C4F9-40AE-8A7C-E849099B005E}">
      <dgm:prSet/>
      <dgm:spPr/>
      <dgm:t>
        <a:bodyPr/>
        <a:lstStyle/>
        <a:p>
          <a:endParaRPr lang="en-US"/>
        </a:p>
      </dgm:t>
    </dgm:pt>
    <dgm:pt modelId="{5A804915-3800-4B70-AB0C-2C94233E6BEC}" type="sibTrans" cxnId="{973D97CD-C4F9-40AE-8A7C-E849099B005E}">
      <dgm:prSet/>
      <dgm:spPr/>
      <dgm:t>
        <a:bodyPr/>
        <a:lstStyle/>
        <a:p>
          <a:endParaRPr lang="en-US"/>
        </a:p>
      </dgm:t>
    </dgm:pt>
    <dgm:pt modelId="{D8C5FC70-B9F7-4531-94D8-5D1AD2AEC8C6}" type="pres">
      <dgm:prSet presAssocID="{9C467E97-C880-48D4-B8EC-E3CB95D4C9A0}" presName="Name0" presStyleCnt="0">
        <dgm:presLayoutVars>
          <dgm:dir/>
          <dgm:resizeHandles val="exact"/>
        </dgm:presLayoutVars>
      </dgm:prSet>
      <dgm:spPr/>
    </dgm:pt>
    <dgm:pt modelId="{C59C7E5F-5CAB-443B-ABCF-BFDE27387CE0}" type="pres">
      <dgm:prSet presAssocID="{5FCB9BA0-9BC7-4DC7-96D6-AB63630ECB2C}" presName="parTxOnly" presStyleLbl="node1" presStyleIdx="0" presStyleCnt="3">
        <dgm:presLayoutVars>
          <dgm:bulletEnabled val="1"/>
        </dgm:presLayoutVars>
      </dgm:prSet>
      <dgm:spPr/>
    </dgm:pt>
    <dgm:pt modelId="{841C1E2D-769A-4498-9B24-3EB4288C0941}" type="pres">
      <dgm:prSet presAssocID="{DCEA512F-F265-422C-97C7-1B2F8F65DBC5}" presName="parSpace" presStyleCnt="0"/>
      <dgm:spPr/>
    </dgm:pt>
    <dgm:pt modelId="{54A181AB-1EFB-4496-84B3-91F2E034E28A}" type="pres">
      <dgm:prSet presAssocID="{D816DD95-E432-4B42-B593-D636DDBE3C82}" presName="parTxOnly" presStyleLbl="node1" presStyleIdx="1" presStyleCnt="3">
        <dgm:presLayoutVars>
          <dgm:bulletEnabled val="1"/>
        </dgm:presLayoutVars>
      </dgm:prSet>
      <dgm:spPr/>
    </dgm:pt>
    <dgm:pt modelId="{40DE5C05-7CEF-447E-8EFE-A1206212749B}" type="pres">
      <dgm:prSet presAssocID="{33F71026-5D37-4050-8A71-15AF05482716}" presName="parSpace" presStyleCnt="0"/>
      <dgm:spPr/>
    </dgm:pt>
    <dgm:pt modelId="{60634BA8-F26E-4E0F-A07F-AAFB7B3B179D}" type="pres">
      <dgm:prSet presAssocID="{580659A8-0462-4BAC-A66D-ED57608BCCE7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2B590206-D2DB-478F-B563-A4DF88B29088}" type="presOf" srcId="{D816DD95-E432-4B42-B593-D636DDBE3C82}" destId="{54A181AB-1EFB-4496-84B3-91F2E034E28A}" srcOrd="0" destOrd="0" presId="urn:microsoft.com/office/officeart/2005/8/layout/hChevron3"/>
    <dgm:cxn modelId="{61A30E15-112F-44E0-BDFC-559702E71E83}" type="presOf" srcId="{580659A8-0462-4BAC-A66D-ED57608BCCE7}" destId="{60634BA8-F26E-4E0F-A07F-AAFB7B3B179D}" srcOrd="0" destOrd="0" presId="urn:microsoft.com/office/officeart/2005/8/layout/hChevron3"/>
    <dgm:cxn modelId="{50510175-7E20-4364-A031-07941BEF9FAF}" type="presOf" srcId="{5FCB9BA0-9BC7-4DC7-96D6-AB63630ECB2C}" destId="{C59C7E5F-5CAB-443B-ABCF-BFDE27387CE0}" srcOrd="0" destOrd="0" presId="urn:microsoft.com/office/officeart/2005/8/layout/hChevron3"/>
    <dgm:cxn modelId="{8C701958-0038-429C-91D6-5DA6754A84E0}" type="presOf" srcId="{9C467E97-C880-48D4-B8EC-E3CB95D4C9A0}" destId="{D8C5FC70-B9F7-4531-94D8-5D1AD2AEC8C6}" srcOrd="0" destOrd="0" presId="urn:microsoft.com/office/officeart/2005/8/layout/hChevron3"/>
    <dgm:cxn modelId="{8EA339B8-0D14-4A79-9EF2-CE69E37B6259}" srcId="{9C467E97-C880-48D4-B8EC-E3CB95D4C9A0}" destId="{D816DD95-E432-4B42-B593-D636DDBE3C82}" srcOrd="1" destOrd="0" parTransId="{ABD3C5A3-D369-4B4D-A2CA-763292F03D1E}" sibTransId="{33F71026-5D37-4050-8A71-15AF05482716}"/>
    <dgm:cxn modelId="{973D97CD-C4F9-40AE-8A7C-E849099B005E}" srcId="{9C467E97-C880-48D4-B8EC-E3CB95D4C9A0}" destId="{580659A8-0462-4BAC-A66D-ED57608BCCE7}" srcOrd="2" destOrd="0" parTransId="{8BB8D5AF-95D3-476A-9AF9-BE151393A6F8}" sibTransId="{5A804915-3800-4B70-AB0C-2C94233E6BEC}"/>
    <dgm:cxn modelId="{3E5298CE-72AB-4CD2-A45C-F8E487647298}" srcId="{9C467E97-C880-48D4-B8EC-E3CB95D4C9A0}" destId="{5FCB9BA0-9BC7-4DC7-96D6-AB63630ECB2C}" srcOrd="0" destOrd="0" parTransId="{956C4F86-4E30-4E18-813E-98B60AC10CB6}" sibTransId="{DCEA512F-F265-422C-97C7-1B2F8F65DBC5}"/>
    <dgm:cxn modelId="{76881802-2BE8-43E1-AA11-D40C09C01091}" type="presParOf" srcId="{D8C5FC70-B9F7-4531-94D8-5D1AD2AEC8C6}" destId="{C59C7E5F-5CAB-443B-ABCF-BFDE27387CE0}" srcOrd="0" destOrd="0" presId="urn:microsoft.com/office/officeart/2005/8/layout/hChevron3"/>
    <dgm:cxn modelId="{D2AAC669-E537-42FD-8866-7983B2D5B7DF}" type="presParOf" srcId="{D8C5FC70-B9F7-4531-94D8-5D1AD2AEC8C6}" destId="{841C1E2D-769A-4498-9B24-3EB4288C0941}" srcOrd="1" destOrd="0" presId="urn:microsoft.com/office/officeart/2005/8/layout/hChevron3"/>
    <dgm:cxn modelId="{A63E401A-BC0A-4816-94D7-6B060902009D}" type="presParOf" srcId="{D8C5FC70-B9F7-4531-94D8-5D1AD2AEC8C6}" destId="{54A181AB-1EFB-4496-84B3-91F2E034E28A}" srcOrd="2" destOrd="0" presId="urn:microsoft.com/office/officeart/2005/8/layout/hChevron3"/>
    <dgm:cxn modelId="{0804D0C3-25DD-4AD7-922E-8F9B2DA83C5B}" type="presParOf" srcId="{D8C5FC70-B9F7-4531-94D8-5D1AD2AEC8C6}" destId="{40DE5C05-7CEF-447E-8EFE-A1206212749B}" srcOrd="3" destOrd="0" presId="urn:microsoft.com/office/officeart/2005/8/layout/hChevron3"/>
    <dgm:cxn modelId="{2B1013E9-5D70-4F4E-8717-DEECB59C3B28}" type="presParOf" srcId="{D8C5FC70-B9F7-4531-94D8-5D1AD2AEC8C6}" destId="{60634BA8-F26E-4E0F-A07F-AAFB7B3B179D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465FAD1-DCBC-49C1-A5F9-E76B905EFCCE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53F142-244D-4081-A7C1-1F92B9AABFC4}">
      <dgm:prSet phldrT="[Text]"/>
      <dgm:spPr/>
      <dgm:t>
        <a:bodyPr/>
        <a:lstStyle/>
        <a:p>
          <a:r>
            <a:rPr lang="en-US" dirty="0"/>
            <a:t>Phase 1</a:t>
          </a:r>
        </a:p>
      </dgm:t>
    </dgm:pt>
    <dgm:pt modelId="{B978601B-947B-48E2-912B-26CBA3A49215}" type="parTrans" cxnId="{8DDCC210-A477-4F66-83DA-ACA227E469B7}">
      <dgm:prSet/>
      <dgm:spPr/>
      <dgm:t>
        <a:bodyPr/>
        <a:lstStyle/>
        <a:p>
          <a:endParaRPr lang="en-US"/>
        </a:p>
      </dgm:t>
    </dgm:pt>
    <dgm:pt modelId="{40AFDF98-1C05-4640-A93A-4CB5A22E924D}" type="sibTrans" cxnId="{8DDCC210-A477-4F66-83DA-ACA227E469B7}">
      <dgm:prSet/>
      <dgm:spPr/>
      <dgm:t>
        <a:bodyPr/>
        <a:lstStyle/>
        <a:p>
          <a:endParaRPr lang="en-US"/>
        </a:p>
      </dgm:t>
    </dgm:pt>
    <dgm:pt modelId="{9BCB79D0-4E04-4471-B674-EBF7B3BF647B}">
      <dgm:prSet phldrT="[Text]"/>
      <dgm:spPr/>
      <dgm:t>
        <a:bodyPr/>
        <a:lstStyle/>
        <a:p>
          <a:r>
            <a:rPr lang="en-US" dirty="0"/>
            <a:t>Lift &amp; Shift</a:t>
          </a:r>
        </a:p>
      </dgm:t>
    </dgm:pt>
    <dgm:pt modelId="{FBCE1B45-F463-47A0-9711-2BFD4FE496C1}" type="parTrans" cxnId="{D72B2FDF-528A-4C2C-93C2-A72AE49B45FD}">
      <dgm:prSet/>
      <dgm:spPr/>
      <dgm:t>
        <a:bodyPr/>
        <a:lstStyle/>
        <a:p>
          <a:endParaRPr lang="en-US"/>
        </a:p>
      </dgm:t>
    </dgm:pt>
    <dgm:pt modelId="{EA6C71AE-5E25-4DE5-B822-23959B3AF39C}" type="sibTrans" cxnId="{D72B2FDF-528A-4C2C-93C2-A72AE49B45FD}">
      <dgm:prSet/>
      <dgm:spPr/>
      <dgm:t>
        <a:bodyPr/>
        <a:lstStyle/>
        <a:p>
          <a:endParaRPr lang="en-US"/>
        </a:p>
      </dgm:t>
    </dgm:pt>
    <dgm:pt modelId="{72A079DB-6300-4F11-B61B-3DAAFA62C7F9}">
      <dgm:prSet phldrT="[Text]"/>
      <dgm:spPr/>
      <dgm:t>
        <a:bodyPr/>
        <a:lstStyle/>
        <a:p>
          <a:r>
            <a:rPr lang="en-US" dirty="0"/>
            <a:t>Security and Compliance</a:t>
          </a:r>
        </a:p>
      </dgm:t>
    </dgm:pt>
    <dgm:pt modelId="{D977B8F2-547B-49D2-B75C-C71699DA6502}" type="parTrans" cxnId="{2704548C-9C4A-48C0-A1FE-82363FE6E59C}">
      <dgm:prSet/>
      <dgm:spPr/>
      <dgm:t>
        <a:bodyPr/>
        <a:lstStyle/>
        <a:p>
          <a:endParaRPr lang="en-US"/>
        </a:p>
      </dgm:t>
    </dgm:pt>
    <dgm:pt modelId="{93555520-7B76-467C-A258-EDB9224D4D8E}" type="sibTrans" cxnId="{2704548C-9C4A-48C0-A1FE-82363FE6E59C}">
      <dgm:prSet/>
      <dgm:spPr/>
      <dgm:t>
        <a:bodyPr/>
        <a:lstStyle/>
        <a:p>
          <a:endParaRPr lang="en-US"/>
        </a:p>
      </dgm:t>
    </dgm:pt>
    <dgm:pt modelId="{665D2866-0F97-424C-B91C-0B4F72E1D8AE}">
      <dgm:prSet phldrT="[Text]"/>
      <dgm:spPr/>
      <dgm:t>
        <a:bodyPr/>
        <a:lstStyle/>
        <a:p>
          <a:r>
            <a:rPr lang="en-US" dirty="0"/>
            <a:t>Phase 2</a:t>
          </a:r>
        </a:p>
      </dgm:t>
    </dgm:pt>
    <dgm:pt modelId="{3AD148AE-6421-4CCC-8657-17AE511E869F}" type="parTrans" cxnId="{E1C4B192-8025-40F2-BF15-4CDDD4558547}">
      <dgm:prSet/>
      <dgm:spPr/>
      <dgm:t>
        <a:bodyPr/>
        <a:lstStyle/>
        <a:p>
          <a:endParaRPr lang="en-US"/>
        </a:p>
      </dgm:t>
    </dgm:pt>
    <dgm:pt modelId="{C7F03E1F-4FDF-44E8-9664-8CC674F75F75}" type="sibTrans" cxnId="{E1C4B192-8025-40F2-BF15-4CDDD4558547}">
      <dgm:prSet/>
      <dgm:spPr/>
      <dgm:t>
        <a:bodyPr/>
        <a:lstStyle/>
        <a:p>
          <a:endParaRPr lang="en-US"/>
        </a:p>
      </dgm:t>
    </dgm:pt>
    <dgm:pt modelId="{DBAB32A2-B3D0-472B-84EB-2C11CE7CC7CB}">
      <dgm:prSet phldrT="[Text]"/>
      <dgm:spPr/>
      <dgm:t>
        <a:bodyPr/>
        <a:lstStyle/>
        <a:p>
          <a:r>
            <a:rPr lang="en-US" dirty="0"/>
            <a:t>Data Quality Strategy</a:t>
          </a:r>
        </a:p>
      </dgm:t>
    </dgm:pt>
    <dgm:pt modelId="{19DCE199-2217-404F-AB8A-D6DD67A91C60}" type="parTrans" cxnId="{59512DB2-A493-41C3-8F9B-D32F6403E3B9}">
      <dgm:prSet/>
      <dgm:spPr/>
      <dgm:t>
        <a:bodyPr/>
        <a:lstStyle/>
        <a:p>
          <a:endParaRPr lang="en-US"/>
        </a:p>
      </dgm:t>
    </dgm:pt>
    <dgm:pt modelId="{A52CCFA2-284E-470D-BAE9-FE766DE3915D}" type="sibTrans" cxnId="{59512DB2-A493-41C3-8F9B-D32F6403E3B9}">
      <dgm:prSet/>
      <dgm:spPr/>
      <dgm:t>
        <a:bodyPr/>
        <a:lstStyle/>
        <a:p>
          <a:endParaRPr lang="en-US"/>
        </a:p>
      </dgm:t>
    </dgm:pt>
    <dgm:pt modelId="{A2FFD7A8-D6EE-4FD1-B992-DDF9B37E098E}">
      <dgm:prSet phldrT="[Text]"/>
      <dgm:spPr/>
      <dgm:t>
        <a:bodyPr/>
        <a:lstStyle/>
        <a:p>
          <a:r>
            <a:rPr lang="en-US" dirty="0"/>
            <a:t>Data Governance Strategy</a:t>
          </a:r>
        </a:p>
      </dgm:t>
    </dgm:pt>
    <dgm:pt modelId="{F8A93F72-8F77-4965-9EFF-BB3910EA9F0B}" type="parTrans" cxnId="{5E779385-F46C-4156-8064-3E3A9F019425}">
      <dgm:prSet/>
      <dgm:spPr/>
      <dgm:t>
        <a:bodyPr/>
        <a:lstStyle/>
        <a:p>
          <a:endParaRPr lang="en-US"/>
        </a:p>
      </dgm:t>
    </dgm:pt>
    <dgm:pt modelId="{3CF7020F-31C0-4D41-9B8B-A6FA52071F62}" type="sibTrans" cxnId="{5E779385-F46C-4156-8064-3E3A9F019425}">
      <dgm:prSet/>
      <dgm:spPr/>
      <dgm:t>
        <a:bodyPr/>
        <a:lstStyle/>
        <a:p>
          <a:endParaRPr lang="en-US"/>
        </a:p>
      </dgm:t>
    </dgm:pt>
    <dgm:pt modelId="{B1312330-E718-4DEA-B02F-7B3A50CE0F27}">
      <dgm:prSet phldrT="[Text]"/>
      <dgm:spPr/>
      <dgm:t>
        <a:bodyPr/>
        <a:lstStyle/>
        <a:p>
          <a:r>
            <a:rPr lang="en-US" dirty="0"/>
            <a:t>Phase 3</a:t>
          </a:r>
        </a:p>
      </dgm:t>
    </dgm:pt>
    <dgm:pt modelId="{45F3DB91-E6C4-45F0-8B1D-FF671AE4C47C}" type="parTrans" cxnId="{F9D32D94-4BF6-43FC-ABF5-D50B352AC7E1}">
      <dgm:prSet/>
      <dgm:spPr/>
      <dgm:t>
        <a:bodyPr/>
        <a:lstStyle/>
        <a:p>
          <a:endParaRPr lang="en-US"/>
        </a:p>
      </dgm:t>
    </dgm:pt>
    <dgm:pt modelId="{660B96ED-70ED-448C-9C30-2DEAA3FC87C7}" type="sibTrans" cxnId="{F9D32D94-4BF6-43FC-ABF5-D50B352AC7E1}">
      <dgm:prSet/>
      <dgm:spPr/>
      <dgm:t>
        <a:bodyPr/>
        <a:lstStyle/>
        <a:p>
          <a:endParaRPr lang="en-US"/>
        </a:p>
      </dgm:t>
    </dgm:pt>
    <dgm:pt modelId="{82E15F52-2E2E-487B-8883-2235FB25074F}">
      <dgm:prSet phldrT="[Text]"/>
      <dgm:spPr/>
      <dgm:t>
        <a:bodyPr/>
        <a:lstStyle/>
        <a:p>
          <a:r>
            <a:rPr lang="en-US" dirty="0"/>
            <a:t>Business intelligence</a:t>
          </a:r>
        </a:p>
      </dgm:t>
    </dgm:pt>
    <dgm:pt modelId="{61C6D277-5271-4AA2-B5C3-F8F604105B45}" type="parTrans" cxnId="{D8DB126E-7BF9-49B3-A316-72C725690E55}">
      <dgm:prSet/>
      <dgm:spPr/>
      <dgm:t>
        <a:bodyPr/>
        <a:lstStyle/>
        <a:p>
          <a:endParaRPr lang="en-US"/>
        </a:p>
      </dgm:t>
    </dgm:pt>
    <dgm:pt modelId="{8505790D-B0B2-42CD-B502-0105085B7E11}" type="sibTrans" cxnId="{D8DB126E-7BF9-49B3-A316-72C725690E55}">
      <dgm:prSet/>
      <dgm:spPr/>
      <dgm:t>
        <a:bodyPr/>
        <a:lstStyle/>
        <a:p>
          <a:endParaRPr lang="en-US"/>
        </a:p>
      </dgm:t>
    </dgm:pt>
    <dgm:pt modelId="{9A5289F4-EE59-4DB0-ACED-C13ADD9F5833}">
      <dgm:prSet phldrT="[Text]" phldr="1"/>
      <dgm:spPr/>
      <dgm:t>
        <a:bodyPr/>
        <a:lstStyle/>
        <a:p>
          <a:endParaRPr lang="en-US" dirty="0"/>
        </a:p>
      </dgm:t>
    </dgm:pt>
    <dgm:pt modelId="{B951FECA-894A-418B-A980-D115F594C957}" type="parTrans" cxnId="{F6D6FEF7-0F79-4470-9909-5D44A1A665B1}">
      <dgm:prSet/>
      <dgm:spPr/>
      <dgm:t>
        <a:bodyPr/>
        <a:lstStyle/>
        <a:p>
          <a:endParaRPr lang="en-US"/>
        </a:p>
      </dgm:t>
    </dgm:pt>
    <dgm:pt modelId="{0A818005-CCE2-4BBB-8658-84A6877EF2C2}" type="sibTrans" cxnId="{F6D6FEF7-0F79-4470-9909-5D44A1A665B1}">
      <dgm:prSet/>
      <dgm:spPr/>
      <dgm:t>
        <a:bodyPr/>
        <a:lstStyle/>
        <a:p>
          <a:endParaRPr lang="en-US"/>
        </a:p>
      </dgm:t>
    </dgm:pt>
    <dgm:pt modelId="{305E4028-CFF5-46D3-8A00-80776B482993}">
      <dgm:prSet/>
      <dgm:spPr/>
      <dgm:t>
        <a:bodyPr/>
        <a:lstStyle/>
        <a:p>
          <a:r>
            <a:rPr lang="en-US" dirty="0"/>
            <a:t>Master data management</a:t>
          </a:r>
        </a:p>
      </dgm:t>
    </dgm:pt>
    <dgm:pt modelId="{407F662B-D4FA-46E9-8C1A-73A2EAE5613D}" type="parTrans" cxnId="{D646BADE-7867-4D39-94D4-9F6C17A790ED}">
      <dgm:prSet/>
      <dgm:spPr/>
      <dgm:t>
        <a:bodyPr/>
        <a:lstStyle/>
        <a:p>
          <a:endParaRPr lang="en-US"/>
        </a:p>
      </dgm:t>
    </dgm:pt>
    <dgm:pt modelId="{A7E7FF52-E853-45A5-8EF4-900D01FE85AE}" type="sibTrans" cxnId="{D646BADE-7867-4D39-94D4-9F6C17A790ED}">
      <dgm:prSet/>
      <dgm:spPr/>
      <dgm:t>
        <a:bodyPr/>
        <a:lstStyle/>
        <a:p>
          <a:endParaRPr lang="en-US"/>
        </a:p>
      </dgm:t>
    </dgm:pt>
    <dgm:pt modelId="{823DF8BB-5C5D-4D7C-A1DF-93845F7D60B2}">
      <dgm:prSet/>
      <dgm:spPr/>
      <dgm:t>
        <a:bodyPr/>
        <a:lstStyle/>
        <a:p>
          <a:r>
            <a:rPr lang="en-US" dirty="0"/>
            <a:t>AI/ML Strategy</a:t>
          </a:r>
        </a:p>
      </dgm:t>
    </dgm:pt>
    <dgm:pt modelId="{C867ABB0-7047-4384-BAA8-875C8B17EAAB}" type="parTrans" cxnId="{35930ABC-B6DC-4172-94FF-60BA9E560649}">
      <dgm:prSet/>
      <dgm:spPr/>
      <dgm:t>
        <a:bodyPr/>
        <a:lstStyle/>
        <a:p>
          <a:endParaRPr lang="en-US"/>
        </a:p>
      </dgm:t>
    </dgm:pt>
    <dgm:pt modelId="{F35F03C0-A466-4E31-AC0E-F2E0FD227FAC}" type="sibTrans" cxnId="{35930ABC-B6DC-4172-94FF-60BA9E560649}">
      <dgm:prSet/>
      <dgm:spPr/>
      <dgm:t>
        <a:bodyPr/>
        <a:lstStyle/>
        <a:p>
          <a:endParaRPr lang="en-US"/>
        </a:p>
      </dgm:t>
    </dgm:pt>
    <dgm:pt modelId="{0CC25A0A-7E41-4E89-A807-9AEE93A9D380}">
      <dgm:prSet/>
      <dgm:spPr/>
      <dgm:t>
        <a:bodyPr/>
        <a:lstStyle/>
        <a:p>
          <a:r>
            <a:rPr lang="en-US" dirty="0"/>
            <a:t>Monitoring</a:t>
          </a:r>
        </a:p>
      </dgm:t>
    </dgm:pt>
    <dgm:pt modelId="{A1A479A0-E755-4D19-A68F-F46106B195C5}" type="parTrans" cxnId="{AED2C9E7-6ACE-4F3D-9939-366C196B70FE}">
      <dgm:prSet/>
      <dgm:spPr/>
      <dgm:t>
        <a:bodyPr/>
        <a:lstStyle/>
        <a:p>
          <a:endParaRPr lang="en-US"/>
        </a:p>
      </dgm:t>
    </dgm:pt>
    <dgm:pt modelId="{36289D67-D967-47A0-85AD-51A52F36EFA9}" type="sibTrans" cxnId="{AED2C9E7-6ACE-4F3D-9939-366C196B70FE}">
      <dgm:prSet/>
      <dgm:spPr/>
      <dgm:t>
        <a:bodyPr/>
        <a:lstStyle/>
        <a:p>
          <a:endParaRPr lang="en-US"/>
        </a:p>
      </dgm:t>
    </dgm:pt>
    <dgm:pt modelId="{61E8FD43-CF0D-4281-A780-CDA0D4561EB5}">
      <dgm:prSet/>
      <dgm:spPr/>
      <dgm:t>
        <a:bodyPr/>
        <a:lstStyle/>
        <a:p>
          <a:r>
            <a:rPr lang="en-US" dirty="0"/>
            <a:t>PaaS Modernization</a:t>
          </a:r>
        </a:p>
      </dgm:t>
    </dgm:pt>
    <dgm:pt modelId="{C8D8B897-D8C2-46F4-9858-42A8622596E9}" type="parTrans" cxnId="{FCEF3520-E03A-400E-8CED-2F2C7D2B110B}">
      <dgm:prSet/>
      <dgm:spPr/>
      <dgm:t>
        <a:bodyPr/>
        <a:lstStyle/>
        <a:p>
          <a:endParaRPr lang="en-US"/>
        </a:p>
      </dgm:t>
    </dgm:pt>
    <dgm:pt modelId="{D47B2A0F-95AF-4860-B726-7DC396CD6D96}" type="sibTrans" cxnId="{FCEF3520-E03A-400E-8CED-2F2C7D2B110B}">
      <dgm:prSet/>
      <dgm:spPr/>
      <dgm:t>
        <a:bodyPr/>
        <a:lstStyle/>
        <a:p>
          <a:endParaRPr lang="en-US"/>
        </a:p>
      </dgm:t>
    </dgm:pt>
    <dgm:pt modelId="{511EE6D1-4674-487F-A4A3-7817FF1EAC39}" type="pres">
      <dgm:prSet presAssocID="{8465FAD1-DCBC-49C1-A5F9-E76B905EFCCE}" presName="theList" presStyleCnt="0">
        <dgm:presLayoutVars>
          <dgm:dir/>
          <dgm:animLvl val="lvl"/>
          <dgm:resizeHandles val="exact"/>
        </dgm:presLayoutVars>
      </dgm:prSet>
      <dgm:spPr/>
    </dgm:pt>
    <dgm:pt modelId="{3D5152F3-E8D0-4C44-82F5-483613D19A97}" type="pres">
      <dgm:prSet presAssocID="{0853F142-244D-4081-A7C1-1F92B9AABFC4}" presName="compNode" presStyleCnt="0"/>
      <dgm:spPr/>
    </dgm:pt>
    <dgm:pt modelId="{B963CF9E-BFEB-4866-AF20-209B1FE8D3FE}" type="pres">
      <dgm:prSet presAssocID="{0853F142-244D-4081-A7C1-1F92B9AABFC4}" presName="noGeometry" presStyleCnt="0"/>
      <dgm:spPr/>
    </dgm:pt>
    <dgm:pt modelId="{4C2D9D8C-76DA-4B3B-8D18-DB8AEF546DF3}" type="pres">
      <dgm:prSet presAssocID="{0853F142-244D-4081-A7C1-1F92B9AABFC4}" presName="childTextVisible" presStyleLbl="bgAccFollowNode1" presStyleIdx="0" presStyleCnt="3">
        <dgm:presLayoutVars>
          <dgm:bulletEnabled val="1"/>
        </dgm:presLayoutVars>
      </dgm:prSet>
      <dgm:spPr/>
    </dgm:pt>
    <dgm:pt modelId="{438A0849-0A86-4B19-9E44-51E4CEF284EB}" type="pres">
      <dgm:prSet presAssocID="{0853F142-244D-4081-A7C1-1F92B9AABFC4}" presName="childTextHidden" presStyleLbl="bgAccFollowNode1" presStyleIdx="0" presStyleCnt="3"/>
      <dgm:spPr/>
    </dgm:pt>
    <dgm:pt modelId="{3FFC11E2-E4C9-4C79-8A8A-C4223F332F8F}" type="pres">
      <dgm:prSet presAssocID="{0853F142-244D-4081-A7C1-1F92B9AABFC4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AC24AC92-B632-419C-A9CA-479BB2AD3788}" type="pres">
      <dgm:prSet presAssocID="{0853F142-244D-4081-A7C1-1F92B9AABFC4}" presName="aSpace" presStyleCnt="0"/>
      <dgm:spPr/>
    </dgm:pt>
    <dgm:pt modelId="{812BC823-9FE6-4086-B178-E0325A3BEFFE}" type="pres">
      <dgm:prSet presAssocID="{665D2866-0F97-424C-B91C-0B4F72E1D8AE}" presName="compNode" presStyleCnt="0"/>
      <dgm:spPr/>
    </dgm:pt>
    <dgm:pt modelId="{747E49A6-6140-4075-BDC5-C822B5515814}" type="pres">
      <dgm:prSet presAssocID="{665D2866-0F97-424C-B91C-0B4F72E1D8AE}" presName="noGeometry" presStyleCnt="0"/>
      <dgm:spPr/>
    </dgm:pt>
    <dgm:pt modelId="{6F94F8E9-2E71-49D5-A8EB-7F927B104471}" type="pres">
      <dgm:prSet presAssocID="{665D2866-0F97-424C-B91C-0B4F72E1D8AE}" presName="childTextVisible" presStyleLbl="bgAccFollowNode1" presStyleIdx="1" presStyleCnt="3">
        <dgm:presLayoutVars>
          <dgm:bulletEnabled val="1"/>
        </dgm:presLayoutVars>
      </dgm:prSet>
      <dgm:spPr/>
    </dgm:pt>
    <dgm:pt modelId="{54C46DD5-62CB-4F07-BEDA-799CD04BBE46}" type="pres">
      <dgm:prSet presAssocID="{665D2866-0F97-424C-B91C-0B4F72E1D8AE}" presName="childTextHidden" presStyleLbl="bgAccFollowNode1" presStyleIdx="1" presStyleCnt="3"/>
      <dgm:spPr/>
    </dgm:pt>
    <dgm:pt modelId="{AC8C52D6-9260-4743-B7ED-DF13CBDED285}" type="pres">
      <dgm:prSet presAssocID="{665D2866-0F97-424C-B91C-0B4F72E1D8AE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4D42EF92-4BE9-4D51-9D23-EDB070B1F3AA}" type="pres">
      <dgm:prSet presAssocID="{665D2866-0F97-424C-B91C-0B4F72E1D8AE}" presName="aSpace" presStyleCnt="0"/>
      <dgm:spPr/>
    </dgm:pt>
    <dgm:pt modelId="{ECA24709-9C4A-4893-8B20-D7648ECA7C4E}" type="pres">
      <dgm:prSet presAssocID="{B1312330-E718-4DEA-B02F-7B3A50CE0F27}" presName="compNode" presStyleCnt="0"/>
      <dgm:spPr/>
    </dgm:pt>
    <dgm:pt modelId="{E22111B7-4EEA-4765-A145-2A183E0771D8}" type="pres">
      <dgm:prSet presAssocID="{B1312330-E718-4DEA-B02F-7B3A50CE0F27}" presName="noGeometry" presStyleCnt="0"/>
      <dgm:spPr/>
    </dgm:pt>
    <dgm:pt modelId="{6A621755-D835-45A0-A663-0F6BFD7EBF47}" type="pres">
      <dgm:prSet presAssocID="{B1312330-E718-4DEA-B02F-7B3A50CE0F27}" presName="childTextVisible" presStyleLbl="bgAccFollowNode1" presStyleIdx="2" presStyleCnt="3">
        <dgm:presLayoutVars>
          <dgm:bulletEnabled val="1"/>
        </dgm:presLayoutVars>
      </dgm:prSet>
      <dgm:spPr/>
    </dgm:pt>
    <dgm:pt modelId="{87528A1A-10F7-4883-BB61-D19BF58A1C74}" type="pres">
      <dgm:prSet presAssocID="{B1312330-E718-4DEA-B02F-7B3A50CE0F27}" presName="childTextHidden" presStyleLbl="bgAccFollowNode1" presStyleIdx="2" presStyleCnt="3"/>
      <dgm:spPr/>
    </dgm:pt>
    <dgm:pt modelId="{9F083D2C-1655-4099-8070-4CFD61E888E9}" type="pres">
      <dgm:prSet presAssocID="{B1312330-E718-4DEA-B02F-7B3A50CE0F27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52B0EC00-0F2E-400F-9FF8-D8AC7E83FB0B}" type="presOf" srcId="{665D2866-0F97-424C-B91C-0B4F72E1D8AE}" destId="{AC8C52D6-9260-4743-B7ED-DF13CBDED285}" srcOrd="0" destOrd="0" presId="urn:microsoft.com/office/officeart/2005/8/layout/hProcess6"/>
    <dgm:cxn modelId="{94CF3705-6660-4AAC-AFC9-E69C8CEF564E}" type="presOf" srcId="{823DF8BB-5C5D-4D7C-A1DF-93845F7D60B2}" destId="{6F94F8E9-2E71-49D5-A8EB-7F927B104471}" srcOrd="0" destOrd="3" presId="urn:microsoft.com/office/officeart/2005/8/layout/hProcess6"/>
    <dgm:cxn modelId="{35C16D0B-8FCD-487F-8B7D-24A969376166}" type="presOf" srcId="{0CC25A0A-7E41-4E89-A807-9AEE93A9D380}" destId="{438A0849-0A86-4B19-9E44-51E4CEF284EB}" srcOrd="1" destOrd="2" presId="urn:microsoft.com/office/officeart/2005/8/layout/hProcess6"/>
    <dgm:cxn modelId="{8DDCC210-A477-4F66-83DA-ACA227E469B7}" srcId="{8465FAD1-DCBC-49C1-A5F9-E76B905EFCCE}" destId="{0853F142-244D-4081-A7C1-1F92B9AABFC4}" srcOrd="0" destOrd="0" parTransId="{B978601B-947B-48E2-912B-26CBA3A49215}" sibTransId="{40AFDF98-1C05-4640-A93A-4CB5A22E924D}"/>
    <dgm:cxn modelId="{840CD115-E159-42FA-AA83-F82AFA4F2776}" type="presOf" srcId="{B1312330-E718-4DEA-B02F-7B3A50CE0F27}" destId="{9F083D2C-1655-4099-8070-4CFD61E888E9}" srcOrd="0" destOrd="0" presId="urn:microsoft.com/office/officeart/2005/8/layout/hProcess6"/>
    <dgm:cxn modelId="{FCEF3520-E03A-400E-8CED-2F2C7D2B110B}" srcId="{B1312330-E718-4DEA-B02F-7B3A50CE0F27}" destId="{61E8FD43-CF0D-4281-A780-CDA0D4561EB5}" srcOrd="1" destOrd="0" parTransId="{C8D8B897-D8C2-46F4-9858-42A8622596E9}" sibTransId="{D47B2A0F-95AF-4860-B726-7DC396CD6D96}"/>
    <dgm:cxn modelId="{A095BD33-CB9A-483B-B271-1F6B0D710E91}" type="presOf" srcId="{A2FFD7A8-D6EE-4FD1-B992-DDF9B37E098E}" destId="{6F94F8E9-2E71-49D5-A8EB-7F927B104471}" srcOrd="0" destOrd="2" presId="urn:microsoft.com/office/officeart/2005/8/layout/hProcess6"/>
    <dgm:cxn modelId="{10DF9235-8D31-470B-938A-A8F8622244F9}" type="presOf" srcId="{9A5289F4-EE59-4DB0-ACED-C13ADD9F5833}" destId="{87528A1A-10F7-4883-BB61-D19BF58A1C74}" srcOrd="1" destOrd="2" presId="urn:microsoft.com/office/officeart/2005/8/layout/hProcess6"/>
    <dgm:cxn modelId="{60FB2142-6497-4FF9-8183-39B5BC3B9E61}" type="presOf" srcId="{823DF8BB-5C5D-4D7C-A1DF-93845F7D60B2}" destId="{54C46DD5-62CB-4F07-BEDA-799CD04BBE46}" srcOrd="1" destOrd="3" presId="urn:microsoft.com/office/officeart/2005/8/layout/hProcess6"/>
    <dgm:cxn modelId="{50869266-3108-4E81-8C28-12AA36CE7838}" type="presOf" srcId="{9BCB79D0-4E04-4471-B674-EBF7B3BF647B}" destId="{438A0849-0A86-4B19-9E44-51E4CEF284EB}" srcOrd="1" destOrd="0" presId="urn:microsoft.com/office/officeart/2005/8/layout/hProcess6"/>
    <dgm:cxn modelId="{773F4367-7594-48A3-98F3-75D02F76A3FA}" type="presOf" srcId="{DBAB32A2-B3D0-472B-84EB-2C11CE7CC7CB}" destId="{6F94F8E9-2E71-49D5-A8EB-7F927B104471}" srcOrd="0" destOrd="0" presId="urn:microsoft.com/office/officeart/2005/8/layout/hProcess6"/>
    <dgm:cxn modelId="{82782A69-EC1F-4B26-8F8F-F628AD042FD1}" type="presOf" srcId="{9A5289F4-EE59-4DB0-ACED-C13ADD9F5833}" destId="{6A621755-D835-45A0-A663-0F6BFD7EBF47}" srcOrd="0" destOrd="2" presId="urn:microsoft.com/office/officeart/2005/8/layout/hProcess6"/>
    <dgm:cxn modelId="{0EACE16A-6BAB-44BC-808E-61178D670126}" type="presOf" srcId="{A2FFD7A8-D6EE-4FD1-B992-DDF9B37E098E}" destId="{54C46DD5-62CB-4F07-BEDA-799CD04BBE46}" srcOrd="1" destOrd="2" presId="urn:microsoft.com/office/officeart/2005/8/layout/hProcess6"/>
    <dgm:cxn modelId="{D8DB126E-7BF9-49B3-A316-72C725690E55}" srcId="{B1312330-E718-4DEA-B02F-7B3A50CE0F27}" destId="{82E15F52-2E2E-487B-8883-2235FB25074F}" srcOrd="0" destOrd="0" parTransId="{61C6D277-5271-4AA2-B5C3-F8F604105B45}" sibTransId="{8505790D-B0B2-42CD-B502-0105085B7E11}"/>
    <dgm:cxn modelId="{3DBABE6F-ABFA-49FF-BD4C-BCC7B7E9AB55}" type="presOf" srcId="{9BCB79D0-4E04-4471-B674-EBF7B3BF647B}" destId="{4C2D9D8C-76DA-4B3B-8D18-DB8AEF546DF3}" srcOrd="0" destOrd="0" presId="urn:microsoft.com/office/officeart/2005/8/layout/hProcess6"/>
    <dgm:cxn modelId="{E518D371-B300-4658-A243-4D8692F912E1}" type="presOf" srcId="{61E8FD43-CF0D-4281-A780-CDA0D4561EB5}" destId="{6A621755-D835-45A0-A663-0F6BFD7EBF47}" srcOrd="0" destOrd="1" presId="urn:microsoft.com/office/officeart/2005/8/layout/hProcess6"/>
    <dgm:cxn modelId="{BC323877-5D17-4E28-9558-10FC39C43DFF}" type="presOf" srcId="{72A079DB-6300-4F11-B61B-3DAAFA62C7F9}" destId="{438A0849-0A86-4B19-9E44-51E4CEF284EB}" srcOrd="1" destOrd="1" presId="urn:microsoft.com/office/officeart/2005/8/layout/hProcess6"/>
    <dgm:cxn modelId="{BB1ACB7A-CBF0-4A9F-9425-DF4584A0902D}" type="presOf" srcId="{305E4028-CFF5-46D3-8A00-80776B482993}" destId="{6F94F8E9-2E71-49D5-A8EB-7F927B104471}" srcOrd="0" destOrd="1" presId="urn:microsoft.com/office/officeart/2005/8/layout/hProcess6"/>
    <dgm:cxn modelId="{D449D981-21DF-4A00-8A14-CCAB12FB926F}" type="presOf" srcId="{305E4028-CFF5-46D3-8A00-80776B482993}" destId="{54C46DD5-62CB-4F07-BEDA-799CD04BBE46}" srcOrd="1" destOrd="1" presId="urn:microsoft.com/office/officeart/2005/8/layout/hProcess6"/>
    <dgm:cxn modelId="{5E779385-F46C-4156-8064-3E3A9F019425}" srcId="{665D2866-0F97-424C-B91C-0B4F72E1D8AE}" destId="{A2FFD7A8-D6EE-4FD1-B992-DDF9B37E098E}" srcOrd="2" destOrd="0" parTransId="{F8A93F72-8F77-4965-9EFF-BB3910EA9F0B}" sibTransId="{3CF7020F-31C0-4D41-9B8B-A6FA52071F62}"/>
    <dgm:cxn modelId="{DEA1E48B-055E-48CF-B0C9-4132B5263061}" type="presOf" srcId="{0853F142-244D-4081-A7C1-1F92B9AABFC4}" destId="{3FFC11E2-E4C9-4C79-8A8A-C4223F332F8F}" srcOrd="0" destOrd="0" presId="urn:microsoft.com/office/officeart/2005/8/layout/hProcess6"/>
    <dgm:cxn modelId="{2704548C-9C4A-48C0-A1FE-82363FE6E59C}" srcId="{0853F142-244D-4081-A7C1-1F92B9AABFC4}" destId="{72A079DB-6300-4F11-B61B-3DAAFA62C7F9}" srcOrd="1" destOrd="0" parTransId="{D977B8F2-547B-49D2-B75C-C71699DA6502}" sibTransId="{93555520-7B76-467C-A258-EDB9224D4D8E}"/>
    <dgm:cxn modelId="{E1C4B192-8025-40F2-BF15-4CDDD4558547}" srcId="{8465FAD1-DCBC-49C1-A5F9-E76B905EFCCE}" destId="{665D2866-0F97-424C-B91C-0B4F72E1D8AE}" srcOrd="1" destOrd="0" parTransId="{3AD148AE-6421-4CCC-8657-17AE511E869F}" sibTransId="{C7F03E1F-4FDF-44E8-9664-8CC674F75F75}"/>
    <dgm:cxn modelId="{F9D32D94-4BF6-43FC-ABF5-D50B352AC7E1}" srcId="{8465FAD1-DCBC-49C1-A5F9-E76B905EFCCE}" destId="{B1312330-E718-4DEA-B02F-7B3A50CE0F27}" srcOrd="2" destOrd="0" parTransId="{45F3DB91-E6C4-45F0-8B1D-FF671AE4C47C}" sibTransId="{660B96ED-70ED-448C-9C30-2DEAA3FC87C7}"/>
    <dgm:cxn modelId="{6AA414A3-7AC1-4B20-B373-E332CD9B9E92}" type="presOf" srcId="{82E15F52-2E2E-487B-8883-2235FB25074F}" destId="{6A621755-D835-45A0-A663-0F6BFD7EBF47}" srcOrd="0" destOrd="0" presId="urn:microsoft.com/office/officeart/2005/8/layout/hProcess6"/>
    <dgm:cxn modelId="{54A8F9A6-8ACE-4B0E-999F-5F3238C1FE2D}" type="presOf" srcId="{61E8FD43-CF0D-4281-A780-CDA0D4561EB5}" destId="{87528A1A-10F7-4883-BB61-D19BF58A1C74}" srcOrd="1" destOrd="1" presId="urn:microsoft.com/office/officeart/2005/8/layout/hProcess6"/>
    <dgm:cxn modelId="{59512DB2-A493-41C3-8F9B-D32F6403E3B9}" srcId="{665D2866-0F97-424C-B91C-0B4F72E1D8AE}" destId="{DBAB32A2-B3D0-472B-84EB-2C11CE7CC7CB}" srcOrd="0" destOrd="0" parTransId="{19DCE199-2217-404F-AB8A-D6DD67A91C60}" sibTransId="{A52CCFA2-284E-470D-BAE9-FE766DE3915D}"/>
    <dgm:cxn modelId="{EC6B37B7-4F01-4F95-8DFC-5263EAA070FA}" type="presOf" srcId="{8465FAD1-DCBC-49C1-A5F9-E76B905EFCCE}" destId="{511EE6D1-4674-487F-A4A3-7817FF1EAC39}" srcOrd="0" destOrd="0" presId="urn:microsoft.com/office/officeart/2005/8/layout/hProcess6"/>
    <dgm:cxn modelId="{35930ABC-B6DC-4172-94FF-60BA9E560649}" srcId="{665D2866-0F97-424C-B91C-0B4F72E1D8AE}" destId="{823DF8BB-5C5D-4D7C-A1DF-93845F7D60B2}" srcOrd="3" destOrd="0" parTransId="{C867ABB0-7047-4384-BAA8-875C8B17EAAB}" sibTransId="{F35F03C0-A466-4E31-AC0E-F2E0FD227FAC}"/>
    <dgm:cxn modelId="{65EEACBF-60BC-498B-BD74-D33B392B8A52}" type="presOf" srcId="{DBAB32A2-B3D0-472B-84EB-2C11CE7CC7CB}" destId="{54C46DD5-62CB-4F07-BEDA-799CD04BBE46}" srcOrd="1" destOrd="0" presId="urn:microsoft.com/office/officeart/2005/8/layout/hProcess6"/>
    <dgm:cxn modelId="{097FAFD6-B380-4495-9604-23F1902CB894}" type="presOf" srcId="{0CC25A0A-7E41-4E89-A807-9AEE93A9D380}" destId="{4C2D9D8C-76DA-4B3B-8D18-DB8AEF546DF3}" srcOrd="0" destOrd="2" presId="urn:microsoft.com/office/officeart/2005/8/layout/hProcess6"/>
    <dgm:cxn modelId="{5E8C76DE-2F67-4288-BB23-182BF0B7AC6A}" type="presOf" srcId="{72A079DB-6300-4F11-B61B-3DAAFA62C7F9}" destId="{4C2D9D8C-76DA-4B3B-8D18-DB8AEF546DF3}" srcOrd="0" destOrd="1" presId="urn:microsoft.com/office/officeart/2005/8/layout/hProcess6"/>
    <dgm:cxn modelId="{D646BADE-7867-4D39-94D4-9F6C17A790ED}" srcId="{665D2866-0F97-424C-B91C-0B4F72E1D8AE}" destId="{305E4028-CFF5-46D3-8A00-80776B482993}" srcOrd="1" destOrd="0" parTransId="{407F662B-D4FA-46E9-8C1A-73A2EAE5613D}" sibTransId="{A7E7FF52-E853-45A5-8EF4-900D01FE85AE}"/>
    <dgm:cxn modelId="{D72B2FDF-528A-4C2C-93C2-A72AE49B45FD}" srcId="{0853F142-244D-4081-A7C1-1F92B9AABFC4}" destId="{9BCB79D0-4E04-4471-B674-EBF7B3BF647B}" srcOrd="0" destOrd="0" parTransId="{FBCE1B45-F463-47A0-9711-2BFD4FE496C1}" sibTransId="{EA6C71AE-5E25-4DE5-B822-23959B3AF39C}"/>
    <dgm:cxn modelId="{BA2AA8E2-004E-47F4-907B-F4F7A10DE0C1}" type="presOf" srcId="{82E15F52-2E2E-487B-8883-2235FB25074F}" destId="{87528A1A-10F7-4883-BB61-D19BF58A1C74}" srcOrd="1" destOrd="0" presId="urn:microsoft.com/office/officeart/2005/8/layout/hProcess6"/>
    <dgm:cxn modelId="{AED2C9E7-6ACE-4F3D-9939-366C196B70FE}" srcId="{0853F142-244D-4081-A7C1-1F92B9AABFC4}" destId="{0CC25A0A-7E41-4E89-A807-9AEE93A9D380}" srcOrd="2" destOrd="0" parTransId="{A1A479A0-E755-4D19-A68F-F46106B195C5}" sibTransId="{36289D67-D967-47A0-85AD-51A52F36EFA9}"/>
    <dgm:cxn modelId="{F6D6FEF7-0F79-4470-9909-5D44A1A665B1}" srcId="{B1312330-E718-4DEA-B02F-7B3A50CE0F27}" destId="{9A5289F4-EE59-4DB0-ACED-C13ADD9F5833}" srcOrd="2" destOrd="0" parTransId="{B951FECA-894A-418B-A980-D115F594C957}" sibTransId="{0A818005-CCE2-4BBB-8658-84A6877EF2C2}"/>
    <dgm:cxn modelId="{D8A576C1-E2B3-49AC-8976-4F4B9415ADAC}" type="presParOf" srcId="{511EE6D1-4674-487F-A4A3-7817FF1EAC39}" destId="{3D5152F3-E8D0-4C44-82F5-483613D19A97}" srcOrd="0" destOrd="0" presId="urn:microsoft.com/office/officeart/2005/8/layout/hProcess6"/>
    <dgm:cxn modelId="{5CD35ADA-171B-418C-8AC2-3033717A2B4A}" type="presParOf" srcId="{3D5152F3-E8D0-4C44-82F5-483613D19A97}" destId="{B963CF9E-BFEB-4866-AF20-209B1FE8D3FE}" srcOrd="0" destOrd="0" presId="urn:microsoft.com/office/officeart/2005/8/layout/hProcess6"/>
    <dgm:cxn modelId="{65F0CE0D-0B93-429D-B944-7412013C0385}" type="presParOf" srcId="{3D5152F3-E8D0-4C44-82F5-483613D19A97}" destId="{4C2D9D8C-76DA-4B3B-8D18-DB8AEF546DF3}" srcOrd="1" destOrd="0" presId="urn:microsoft.com/office/officeart/2005/8/layout/hProcess6"/>
    <dgm:cxn modelId="{9368D77A-715D-456D-B17F-B69E3DDFFBDB}" type="presParOf" srcId="{3D5152F3-E8D0-4C44-82F5-483613D19A97}" destId="{438A0849-0A86-4B19-9E44-51E4CEF284EB}" srcOrd="2" destOrd="0" presId="urn:microsoft.com/office/officeart/2005/8/layout/hProcess6"/>
    <dgm:cxn modelId="{E0E994E5-1157-4DC1-A90D-BD47AD58617C}" type="presParOf" srcId="{3D5152F3-E8D0-4C44-82F5-483613D19A97}" destId="{3FFC11E2-E4C9-4C79-8A8A-C4223F332F8F}" srcOrd="3" destOrd="0" presId="urn:microsoft.com/office/officeart/2005/8/layout/hProcess6"/>
    <dgm:cxn modelId="{AB0DFD1F-CFF3-445F-9742-7985BE93516B}" type="presParOf" srcId="{511EE6D1-4674-487F-A4A3-7817FF1EAC39}" destId="{AC24AC92-B632-419C-A9CA-479BB2AD3788}" srcOrd="1" destOrd="0" presId="urn:microsoft.com/office/officeart/2005/8/layout/hProcess6"/>
    <dgm:cxn modelId="{C5FA5563-61E0-440A-894B-9388ECE78673}" type="presParOf" srcId="{511EE6D1-4674-487F-A4A3-7817FF1EAC39}" destId="{812BC823-9FE6-4086-B178-E0325A3BEFFE}" srcOrd="2" destOrd="0" presId="urn:microsoft.com/office/officeart/2005/8/layout/hProcess6"/>
    <dgm:cxn modelId="{E0031301-0D25-4A75-A48C-7C64984A0D25}" type="presParOf" srcId="{812BC823-9FE6-4086-B178-E0325A3BEFFE}" destId="{747E49A6-6140-4075-BDC5-C822B5515814}" srcOrd="0" destOrd="0" presId="urn:microsoft.com/office/officeart/2005/8/layout/hProcess6"/>
    <dgm:cxn modelId="{1BA3300C-CCA6-4954-881D-104397029B38}" type="presParOf" srcId="{812BC823-9FE6-4086-B178-E0325A3BEFFE}" destId="{6F94F8E9-2E71-49D5-A8EB-7F927B104471}" srcOrd="1" destOrd="0" presId="urn:microsoft.com/office/officeart/2005/8/layout/hProcess6"/>
    <dgm:cxn modelId="{2A62B3FF-0960-477B-B1E4-1F2133098C42}" type="presParOf" srcId="{812BC823-9FE6-4086-B178-E0325A3BEFFE}" destId="{54C46DD5-62CB-4F07-BEDA-799CD04BBE46}" srcOrd="2" destOrd="0" presId="urn:microsoft.com/office/officeart/2005/8/layout/hProcess6"/>
    <dgm:cxn modelId="{C7CFE7D3-8A49-47CD-B061-2FB216AB32E0}" type="presParOf" srcId="{812BC823-9FE6-4086-B178-E0325A3BEFFE}" destId="{AC8C52D6-9260-4743-B7ED-DF13CBDED285}" srcOrd="3" destOrd="0" presId="urn:microsoft.com/office/officeart/2005/8/layout/hProcess6"/>
    <dgm:cxn modelId="{4431C8FB-27DB-446F-AE56-4D1D871653E5}" type="presParOf" srcId="{511EE6D1-4674-487F-A4A3-7817FF1EAC39}" destId="{4D42EF92-4BE9-4D51-9D23-EDB070B1F3AA}" srcOrd="3" destOrd="0" presId="urn:microsoft.com/office/officeart/2005/8/layout/hProcess6"/>
    <dgm:cxn modelId="{75C90140-E583-4277-BB2D-416AAF810BBD}" type="presParOf" srcId="{511EE6D1-4674-487F-A4A3-7817FF1EAC39}" destId="{ECA24709-9C4A-4893-8B20-D7648ECA7C4E}" srcOrd="4" destOrd="0" presId="urn:microsoft.com/office/officeart/2005/8/layout/hProcess6"/>
    <dgm:cxn modelId="{C1402A01-DFC7-45C4-8EC8-EBA6A3B4F7D5}" type="presParOf" srcId="{ECA24709-9C4A-4893-8B20-D7648ECA7C4E}" destId="{E22111B7-4EEA-4765-A145-2A183E0771D8}" srcOrd="0" destOrd="0" presId="urn:microsoft.com/office/officeart/2005/8/layout/hProcess6"/>
    <dgm:cxn modelId="{EAD67C22-A2C4-4B81-998C-FCB2A01FD3BF}" type="presParOf" srcId="{ECA24709-9C4A-4893-8B20-D7648ECA7C4E}" destId="{6A621755-D835-45A0-A663-0F6BFD7EBF47}" srcOrd="1" destOrd="0" presId="urn:microsoft.com/office/officeart/2005/8/layout/hProcess6"/>
    <dgm:cxn modelId="{7B689951-D491-45FF-B47B-F6456127875F}" type="presParOf" srcId="{ECA24709-9C4A-4893-8B20-D7648ECA7C4E}" destId="{87528A1A-10F7-4883-BB61-D19BF58A1C74}" srcOrd="2" destOrd="0" presId="urn:microsoft.com/office/officeart/2005/8/layout/hProcess6"/>
    <dgm:cxn modelId="{F9AE9DF2-CEDD-401F-8E32-B09B6B1277B1}" type="presParOf" srcId="{ECA24709-9C4A-4893-8B20-D7648ECA7C4E}" destId="{9F083D2C-1655-4099-8070-4CFD61E888E9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EB7EB23-FB32-4E24-9C0E-B21CB9D6CD11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C198EC26-5B22-4540-B8CC-A34A37886A45}">
      <dgm:prSet phldrT="[Text]"/>
      <dgm:spPr/>
      <dgm:t>
        <a:bodyPr/>
        <a:lstStyle/>
        <a:p>
          <a:r>
            <a:rPr lang="en-US" dirty="0"/>
            <a:t>1 Year</a:t>
          </a:r>
        </a:p>
      </dgm:t>
    </dgm:pt>
    <dgm:pt modelId="{8F8D0AD4-7162-4011-A7C8-905BD6417FEA}" type="parTrans" cxnId="{5273ED0B-3DBC-4CAF-849A-757FC48753A5}">
      <dgm:prSet/>
      <dgm:spPr/>
      <dgm:t>
        <a:bodyPr/>
        <a:lstStyle/>
        <a:p>
          <a:endParaRPr lang="en-US"/>
        </a:p>
      </dgm:t>
    </dgm:pt>
    <dgm:pt modelId="{A00DFC2F-4DE4-4922-B8FF-EC3122D9A7D0}" type="sibTrans" cxnId="{5273ED0B-3DBC-4CAF-849A-757FC48753A5}">
      <dgm:prSet/>
      <dgm:spPr/>
      <dgm:t>
        <a:bodyPr/>
        <a:lstStyle/>
        <a:p>
          <a:endParaRPr lang="en-US"/>
        </a:p>
      </dgm:t>
    </dgm:pt>
    <dgm:pt modelId="{46BB8BBE-678D-40FD-B918-A0924DEBA1F4}">
      <dgm:prSet phldrT="[Text]"/>
      <dgm:spPr/>
      <dgm:t>
        <a:bodyPr/>
        <a:lstStyle/>
        <a:p>
          <a:r>
            <a:rPr lang="en-US" dirty="0"/>
            <a:t>6 Months</a:t>
          </a:r>
        </a:p>
      </dgm:t>
    </dgm:pt>
    <dgm:pt modelId="{1A1E09D4-E133-4840-B453-7C4262110714}" type="parTrans" cxnId="{ADC48DA8-F8D8-4A97-A6E8-F7D3143B09E4}">
      <dgm:prSet/>
      <dgm:spPr/>
      <dgm:t>
        <a:bodyPr/>
        <a:lstStyle/>
        <a:p>
          <a:endParaRPr lang="en-US"/>
        </a:p>
      </dgm:t>
    </dgm:pt>
    <dgm:pt modelId="{7B1E3A8E-3B46-462E-A819-87D23D1DC826}" type="sibTrans" cxnId="{ADC48DA8-F8D8-4A97-A6E8-F7D3143B09E4}">
      <dgm:prSet/>
      <dgm:spPr/>
      <dgm:t>
        <a:bodyPr/>
        <a:lstStyle/>
        <a:p>
          <a:endParaRPr lang="en-US"/>
        </a:p>
      </dgm:t>
    </dgm:pt>
    <dgm:pt modelId="{815B3A73-02C1-48B0-A5D3-135B7598264C}">
      <dgm:prSet phldrT="[Text]"/>
      <dgm:spPr/>
      <dgm:t>
        <a:bodyPr/>
        <a:lstStyle/>
        <a:p>
          <a:r>
            <a:rPr lang="en-US" dirty="0"/>
            <a:t>6 Months</a:t>
          </a:r>
        </a:p>
      </dgm:t>
    </dgm:pt>
    <dgm:pt modelId="{DA1CA70C-7DD6-47A0-8882-A3511A4EB56C}" type="parTrans" cxnId="{E8C2D907-4C4A-44F5-85B9-0B368ACD749F}">
      <dgm:prSet/>
      <dgm:spPr/>
      <dgm:t>
        <a:bodyPr/>
        <a:lstStyle/>
        <a:p>
          <a:endParaRPr lang="en-US"/>
        </a:p>
      </dgm:t>
    </dgm:pt>
    <dgm:pt modelId="{6189ED17-8A60-45FB-944E-8F36AA9064A8}" type="sibTrans" cxnId="{E8C2D907-4C4A-44F5-85B9-0B368ACD749F}">
      <dgm:prSet/>
      <dgm:spPr/>
      <dgm:t>
        <a:bodyPr/>
        <a:lstStyle/>
        <a:p>
          <a:endParaRPr lang="en-US"/>
        </a:p>
      </dgm:t>
    </dgm:pt>
    <dgm:pt modelId="{804D000F-7D12-492E-84F9-174063B25FE9}" type="pres">
      <dgm:prSet presAssocID="{5EB7EB23-FB32-4E24-9C0E-B21CB9D6CD11}" presName="Name0" presStyleCnt="0">
        <dgm:presLayoutVars>
          <dgm:dir/>
          <dgm:resizeHandles val="exact"/>
        </dgm:presLayoutVars>
      </dgm:prSet>
      <dgm:spPr/>
    </dgm:pt>
    <dgm:pt modelId="{381F0204-29DE-450F-BAC4-4FE3E8D3CBFB}" type="pres">
      <dgm:prSet presAssocID="{5EB7EB23-FB32-4E24-9C0E-B21CB9D6CD11}" presName="arrow" presStyleLbl="bgShp" presStyleIdx="0" presStyleCnt="1"/>
      <dgm:spPr/>
    </dgm:pt>
    <dgm:pt modelId="{967B7754-8116-4CE4-B006-8358F1F7F194}" type="pres">
      <dgm:prSet presAssocID="{5EB7EB23-FB32-4E24-9C0E-B21CB9D6CD11}" presName="points" presStyleCnt="0"/>
      <dgm:spPr/>
    </dgm:pt>
    <dgm:pt modelId="{5F1DE975-48A8-41F6-B676-66D00AF6AF41}" type="pres">
      <dgm:prSet presAssocID="{C198EC26-5B22-4540-B8CC-A34A37886A45}" presName="compositeA" presStyleCnt="0"/>
      <dgm:spPr/>
    </dgm:pt>
    <dgm:pt modelId="{3A09CA48-63E8-465F-9324-2A3D846D5D26}" type="pres">
      <dgm:prSet presAssocID="{C198EC26-5B22-4540-B8CC-A34A37886A45}" presName="textA" presStyleLbl="revTx" presStyleIdx="0" presStyleCnt="3">
        <dgm:presLayoutVars>
          <dgm:bulletEnabled val="1"/>
        </dgm:presLayoutVars>
      </dgm:prSet>
      <dgm:spPr/>
    </dgm:pt>
    <dgm:pt modelId="{D5722718-0E0D-426C-B13F-17628143DA3D}" type="pres">
      <dgm:prSet presAssocID="{C198EC26-5B22-4540-B8CC-A34A37886A45}" presName="circleA" presStyleLbl="node1" presStyleIdx="0" presStyleCnt="3"/>
      <dgm:spPr/>
    </dgm:pt>
    <dgm:pt modelId="{5C75E029-18FC-4120-A23B-7C3F11713A05}" type="pres">
      <dgm:prSet presAssocID="{C198EC26-5B22-4540-B8CC-A34A37886A45}" presName="spaceA" presStyleCnt="0"/>
      <dgm:spPr/>
    </dgm:pt>
    <dgm:pt modelId="{D6A2A992-CB0B-44B0-8B79-F57317AE1B65}" type="pres">
      <dgm:prSet presAssocID="{A00DFC2F-4DE4-4922-B8FF-EC3122D9A7D0}" presName="space" presStyleCnt="0"/>
      <dgm:spPr/>
    </dgm:pt>
    <dgm:pt modelId="{99688125-4837-43D8-B860-8D3F4C76A936}" type="pres">
      <dgm:prSet presAssocID="{46BB8BBE-678D-40FD-B918-A0924DEBA1F4}" presName="compositeB" presStyleCnt="0"/>
      <dgm:spPr/>
    </dgm:pt>
    <dgm:pt modelId="{417CB9E0-ADCD-4B93-8712-7FFB19690349}" type="pres">
      <dgm:prSet presAssocID="{46BB8BBE-678D-40FD-B918-A0924DEBA1F4}" presName="textB" presStyleLbl="revTx" presStyleIdx="1" presStyleCnt="3">
        <dgm:presLayoutVars>
          <dgm:bulletEnabled val="1"/>
        </dgm:presLayoutVars>
      </dgm:prSet>
      <dgm:spPr/>
    </dgm:pt>
    <dgm:pt modelId="{5575520D-1781-447E-9924-014480CCBF1A}" type="pres">
      <dgm:prSet presAssocID="{46BB8BBE-678D-40FD-B918-A0924DEBA1F4}" presName="circleB" presStyleLbl="node1" presStyleIdx="1" presStyleCnt="3"/>
      <dgm:spPr/>
    </dgm:pt>
    <dgm:pt modelId="{91062FAD-7CB2-46E2-8DF8-5CF28DC2E7B2}" type="pres">
      <dgm:prSet presAssocID="{46BB8BBE-678D-40FD-B918-A0924DEBA1F4}" presName="spaceB" presStyleCnt="0"/>
      <dgm:spPr/>
    </dgm:pt>
    <dgm:pt modelId="{9157F722-7646-4AF8-80FA-B06142F9B247}" type="pres">
      <dgm:prSet presAssocID="{7B1E3A8E-3B46-462E-A819-87D23D1DC826}" presName="space" presStyleCnt="0"/>
      <dgm:spPr/>
    </dgm:pt>
    <dgm:pt modelId="{2D5BF2A8-E6C4-4C00-B651-99C3D56D8CAB}" type="pres">
      <dgm:prSet presAssocID="{815B3A73-02C1-48B0-A5D3-135B7598264C}" presName="compositeA" presStyleCnt="0"/>
      <dgm:spPr/>
    </dgm:pt>
    <dgm:pt modelId="{60983984-AD2B-4A7E-B62F-C67DB181B0CD}" type="pres">
      <dgm:prSet presAssocID="{815B3A73-02C1-48B0-A5D3-135B7598264C}" presName="textA" presStyleLbl="revTx" presStyleIdx="2" presStyleCnt="3">
        <dgm:presLayoutVars>
          <dgm:bulletEnabled val="1"/>
        </dgm:presLayoutVars>
      </dgm:prSet>
      <dgm:spPr/>
    </dgm:pt>
    <dgm:pt modelId="{99588881-DF52-456B-9D09-B95B466F0599}" type="pres">
      <dgm:prSet presAssocID="{815B3A73-02C1-48B0-A5D3-135B7598264C}" presName="circleA" presStyleLbl="node1" presStyleIdx="2" presStyleCnt="3"/>
      <dgm:spPr/>
    </dgm:pt>
    <dgm:pt modelId="{BD894465-BBCA-413D-812A-9EB1E5BA2D16}" type="pres">
      <dgm:prSet presAssocID="{815B3A73-02C1-48B0-A5D3-135B7598264C}" presName="spaceA" presStyleCnt="0"/>
      <dgm:spPr/>
    </dgm:pt>
  </dgm:ptLst>
  <dgm:cxnLst>
    <dgm:cxn modelId="{E8C2D907-4C4A-44F5-85B9-0B368ACD749F}" srcId="{5EB7EB23-FB32-4E24-9C0E-B21CB9D6CD11}" destId="{815B3A73-02C1-48B0-A5D3-135B7598264C}" srcOrd="2" destOrd="0" parTransId="{DA1CA70C-7DD6-47A0-8882-A3511A4EB56C}" sibTransId="{6189ED17-8A60-45FB-944E-8F36AA9064A8}"/>
    <dgm:cxn modelId="{5273ED0B-3DBC-4CAF-849A-757FC48753A5}" srcId="{5EB7EB23-FB32-4E24-9C0E-B21CB9D6CD11}" destId="{C198EC26-5B22-4540-B8CC-A34A37886A45}" srcOrd="0" destOrd="0" parTransId="{8F8D0AD4-7162-4011-A7C8-905BD6417FEA}" sibTransId="{A00DFC2F-4DE4-4922-B8FF-EC3122D9A7D0}"/>
    <dgm:cxn modelId="{7D07431E-758D-4876-9932-E8002E56C499}" type="presOf" srcId="{5EB7EB23-FB32-4E24-9C0E-B21CB9D6CD11}" destId="{804D000F-7D12-492E-84F9-174063B25FE9}" srcOrd="0" destOrd="0" presId="urn:microsoft.com/office/officeart/2005/8/layout/hProcess11"/>
    <dgm:cxn modelId="{4096BC78-7188-4BF7-9A1D-43351BB47657}" type="presOf" srcId="{815B3A73-02C1-48B0-A5D3-135B7598264C}" destId="{60983984-AD2B-4A7E-B62F-C67DB181B0CD}" srcOrd="0" destOrd="0" presId="urn:microsoft.com/office/officeart/2005/8/layout/hProcess11"/>
    <dgm:cxn modelId="{B77B0A95-173A-423E-A374-04BF8E20D5BF}" type="presOf" srcId="{C198EC26-5B22-4540-B8CC-A34A37886A45}" destId="{3A09CA48-63E8-465F-9324-2A3D846D5D26}" srcOrd="0" destOrd="0" presId="urn:microsoft.com/office/officeart/2005/8/layout/hProcess11"/>
    <dgm:cxn modelId="{ADC48DA8-F8D8-4A97-A6E8-F7D3143B09E4}" srcId="{5EB7EB23-FB32-4E24-9C0E-B21CB9D6CD11}" destId="{46BB8BBE-678D-40FD-B918-A0924DEBA1F4}" srcOrd="1" destOrd="0" parTransId="{1A1E09D4-E133-4840-B453-7C4262110714}" sibTransId="{7B1E3A8E-3B46-462E-A819-87D23D1DC826}"/>
    <dgm:cxn modelId="{83027FF6-42C1-4CBC-B184-11AB0274272B}" type="presOf" srcId="{46BB8BBE-678D-40FD-B918-A0924DEBA1F4}" destId="{417CB9E0-ADCD-4B93-8712-7FFB19690349}" srcOrd="0" destOrd="0" presId="urn:microsoft.com/office/officeart/2005/8/layout/hProcess11"/>
    <dgm:cxn modelId="{324F2510-82C6-45B1-B06E-79A676AD0A88}" type="presParOf" srcId="{804D000F-7D12-492E-84F9-174063B25FE9}" destId="{381F0204-29DE-450F-BAC4-4FE3E8D3CBFB}" srcOrd="0" destOrd="0" presId="urn:microsoft.com/office/officeart/2005/8/layout/hProcess11"/>
    <dgm:cxn modelId="{31D517CD-7CBF-42CF-9FFF-6C3AEAF192EC}" type="presParOf" srcId="{804D000F-7D12-492E-84F9-174063B25FE9}" destId="{967B7754-8116-4CE4-B006-8358F1F7F194}" srcOrd="1" destOrd="0" presId="urn:microsoft.com/office/officeart/2005/8/layout/hProcess11"/>
    <dgm:cxn modelId="{7340FDAA-AC84-4846-80F9-ECA3CA2351FD}" type="presParOf" srcId="{967B7754-8116-4CE4-B006-8358F1F7F194}" destId="{5F1DE975-48A8-41F6-B676-66D00AF6AF41}" srcOrd="0" destOrd="0" presId="urn:microsoft.com/office/officeart/2005/8/layout/hProcess11"/>
    <dgm:cxn modelId="{BA1CE016-DA8B-4A2A-91D2-D8E286B70337}" type="presParOf" srcId="{5F1DE975-48A8-41F6-B676-66D00AF6AF41}" destId="{3A09CA48-63E8-465F-9324-2A3D846D5D26}" srcOrd="0" destOrd="0" presId="urn:microsoft.com/office/officeart/2005/8/layout/hProcess11"/>
    <dgm:cxn modelId="{F3FC3593-CAD2-405E-BA1A-C4E73E9136AD}" type="presParOf" srcId="{5F1DE975-48A8-41F6-B676-66D00AF6AF41}" destId="{D5722718-0E0D-426C-B13F-17628143DA3D}" srcOrd="1" destOrd="0" presId="urn:microsoft.com/office/officeart/2005/8/layout/hProcess11"/>
    <dgm:cxn modelId="{4F66D540-886B-4E3A-AC99-7B8ABC31D0D3}" type="presParOf" srcId="{5F1DE975-48A8-41F6-B676-66D00AF6AF41}" destId="{5C75E029-18FC-4120-A23B-7C3F11713A05}" srcOrd="2" destOrd="0" presId="urn:microsoft.com/office/officeart/2005/8/layout/hProcess11"/>
    <dgm:cxn modelId="{6F81CD9F-95DF-4A64-8574-72B30C6A08CE}" type="presParOf" srcId="{967B7754-8116-4CE4-B006-8358F1F7F194}" destId="{D6A2A992-CB0B-44B0-8B79-F57317AE1B65}" srcOrd="1" destOrd="0" presId="urn:microsoft.com/office/officeart/2005/8/layout/hProcess11"/>
    <dgm:cxn modelId="{66620A64-29CE-4A3B-86FF-C91180478AF1}" type="presParOf" srcId="{967B7754-8116-4CE4-B006-8358F1F7F194}" destId="{99688125-4837-43D8-B860-8D3F4C76A936}" srcOrd="2" destOrd="0" presId="urn:microsoft.com/office/officeart/2005/8/layout/hProcess11"/>
    <dgm:cxn modelId="{4E6BDB83-E03A-48AE-88E8-E6A3E1C69CA0}" type="presParOf" srcId="{99688125-4837-43D8-B860-8D3F4C76A936}" destId="{417CB9E0-ADCD-4B93-8712-7FFB19690349}" srcOrd="0" destOrd="0" presId="urn:microsoft.com/office/officeart/2005/8/layout/hProcess11"/>
    <dgm:cxn modelId="{A3EC0E55-A5D9-437D-B277-76F62B266AE3}" type="presParOf" srcId="{99688125-4837-43D8-B860-8D3F4C76A936}" destId="{5575520D-1781-447E-9924-014480CCBF1A}" srcOrd="1" destOrd="0" presId="urn:microsoft.com/office/officeart/2005/8/layout/hProcess11"/>
    <dgm:cxn modelId="{1AF5612E-5AB6-49E0-9695-DD83EBAEEA0D}" type="presParOf" srcId="{99688125-4837-43D8-B860-8D3F4C76A936}" destId="{91062FAD-7CB2-46E2-8DF8-5CF28DC2E7B2}" srcOrd="2" destOrd="0" presId="urn:microsoft.com/office/officeart/2005/8/layout/hProcess11"/>
    <dgm:cxn modelId="{8099F73F-6C99-42E3-B4E6-975AA4EEE78B}" type="presParOf" srcId="{967B7754-8116-4CE4-B006-8358F1F7F194}" destId="{9157F722-7646-4AF8-80FA-B06142F9B247}" srcOrd="3" destOrd="0" presId="urn:microsoft.com/office/officeart/2005/8/layout/hProcess11"/>
    <dgm:cxn modelId="{3808D52D-2710-4B7D-8FE1-36A550493929}" type="presParOf" srcId="{967B7754-8116-4CE4-B006-8358F1F7F194}" destId="{2D5BF2A8-E6C4-4C00-B651-99C3D56D8CAB}" srcOrd="4" destOrd="0" presId="urn:microsoft.com/office/officeart/2005/8/layout/hProcess11"/>
    <dgm:cxn modelId="{060D70C1-A7BC-414C-8CBC-CA2DFF313D19}" type="presParOf" srcId="{2D5BF2A8-E6C4-4C00-B651-99C3D56D8CAB}" destId="{60983984-AD2B-4A7E-B62F-C67DB181B0CD}" srcOrd="0" destOrd="0" presId="urn:microsoft.com/office/officeart/2005/8/layout/hProcess11"/>
    <dgm:cxn modelId="{24B64CB6-83B7-4501-9FF0-B12A810557E8}" type="presParOf" srcId="{2D5BF2A8-E6C4-4C00-B651-99C3D56D8CAB}" destId="{99588881-DF52-456B-9D09-B95B466F0599}" srcOrd="1" destOrd="0" presId="urn:microsoft.com/office/officeart/2005/8/layout/hProcess11"/>
    <dgm:cxn modelId="{FDF77C9A-AF7F-4E2F-89D4-AE6F92CD7DF7}" type="presParOf" srcId="{2D5BF2A8-E6C4-4C00-B651-99C3D56D8CAB}" destId="{BD894465-BBCA-413D-812A-9EB1E5BA2D16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B81F978-9B8C-4290-94E9-76B3F1D304A7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293A39-D86C-4F5A-BB0F-8A46303B7886}">
      <dgm:prSet phldrT="[Text]"/>
      <dgm:spPr/>
      <dgm:t>
        <a:bodyPr/>
        <a:lstStyle/>
        <a:p>
          <a:r>
            <a:rPr lang="en-US" dirty="0"/>
            <a:t>Phase 1 Data</a:t>
          </a:r>
        </a:p>
      </dgm:t>
    </dgm:pt>
    <dgm:pt modelId="{8D5847DE-8CCF-410C-80AE-D4A1C9BD7FAB}" type="parTrans" cxnId="{1E14906B-70E9-42CF-8123-F8868151A392}">
      <dgm:prSet/>
      <dgm:spPr/>
      <dgm:t>
        <a:bodyPr/>
        <a:lstStyle/>
        <a:p>
          <a:endParaRPr lang="en-US"/>
        </a:p>
      </dgm:t>
    </dgm:pt>
    <dgm:pt modelId="{EEA62295-DF6B-4E88-B4C7-A51811379CDC}" type="sibTrans" cxnId="{1E14906B-70E9-42CF-8123-F8868151A392}">
      <dgm:prSet/>
      <dgm:spPr/>
      <dgm:t>
        <a:bodyPr/>
        <a:lstStyle/>
        <a:p>
          <a:endParaRPr lang="en-US"/>
        </a:p>
      </dgm:t>
    </dgm:pt>
    <dgm:pt modelId="{E6D31FF4-DB6D-438C-A680-32586EB0260D}">
      <dgm:prSet phldrT="[Text]"/>
      <dgm:spPr/>
      <dgm:t>
        <a:bodyPr/>
        <a:lstStyle/>
        <a:p>
          <a:r>
            <a:rPr lang="en-US" dirty="0"/>
            <a:t>PaaS Modernization</a:t>
          </a:r>
        </a:p>
      </dgm:t>
    </dgm:pt>
    <dgm:pt modelId="{7FD51DBA-23F2-41A3-A63B-32A477ADD3BF}" type="parTrans" cxnId="{C1EDA534-8BB4-4F9A-BE64-7FE5A40A0D05}">
      <dgm:prSet/>
      <dgm:spPr/>
      <dgm:t>
        <a:bodyPr/>
        <a:lstStyle/>
        <a:p>
          <a:endParaRPr lang="en-US"/>
        </a:p>
      </dgm:t>
    </dgm:pt>
    <dgm:pt modelId="{93981D72-3A25-42AA-A882-270A4A5D874B}" type="sibTrans" cxnId="{C1EDA534-8BB4-4F9A-BE64-7FE5A40A0D05}">
      <dgm:prSet/>
      <dgm:spPr/>
      <dgm:t>
        <a:bodyPr/>
        <a:lstStyle/>
        <a:p>
          <a:endParaRPr lang="en-US"/>
        </a:p>
      </dgm:t>
    </dgm:pt>
    <dgm:pt modelId="{50D84AF5-A752-41DC-981C-9FD9A2322A18}">
      <dgm:prSet phldrT="[Text]"/>
      <dgm:spPr/>
      <dgm:t>
        <a:bodyPr/>
        <a:lstStyle/>
        <a:p>
          <a:r>
            <a:rPr lang="en-US" dirty="0"/>
            <a:t>Cloud data platform</a:t>
          </a:r>
        </a:p>
        <a:p>
          <a:r>
            <a:rPr lang="en-US" dirty="0"/>
            <a:t>Predictive Analytics</a:t>
          </a:r>
        </a:p>
      </dgm:t>
    </dgm:pt>
    <dgm:pt modelId="{66FD5906-BC84-4553-9989-8B4FA3A9C322}" type="parTrans" cxnId="{22411E50-BEB6-4F0E-A234-6890EA4D8E04}">
      <dgm:prSet/>
      <dgm:spPr/>
      <dgm:t>
        <a:bodyPr/>
        <a:lstStyle/>
        <a:p>
          <a:endParaRPr lang="en-US"/>
        </a:p>
      </dgm:t>
    </dgm:pt>
    <dgm:pt modelId="{59E4FD3A-0BB9-4B52-BCCE-221CB9E570C4}" type="sibTrans" cxnId="{22411E50-BEB6-4F0E-A234-6890EA4D8E04}">
      <dgm:prSet/>
      <dgm:spPr/>
      <dgm:t>
        <a:bodyPr/>
        <a:lstStyle/>
        <a:p>
          <a:endParaRPr lang="en-US"/>
        </a:p>
      </dgm:t>
    </dgm:pt>
    <dgm:pt modelId="{DD2A43FE-C28B-4597-A39D-6D02281571BC}">
      <dgm:prSet phldrT="[Text]"/>
      <dgm:spPr/>
      <dgm:t>
        <a:bodyPr/>
        <a:lstStyle/>
        <a:p>
          <a:r>
            <a:rPr lang="en-US" dirty="0"/>
            <a:t>Phase 2 Governance</a:t>
          </a:r>
        </a:p>
      </dgm:t>
    </dgm:pt>
    <dgm:pt modelId="{F070C863-F911-43DC-8356-811BA9A7A132}" type="parTrans" cxnId="{6C690BCC-6C29-41D0-9717-5BAAF3AD9CFE}">
      <dgm:prSet/>
      <dgm:spPr/>
      <dgm:t>
        <a:bodyPr/>
        <a:lstStyle/>
        <a:p>
          <a:endParaRPr lang="en-US"/>
        </a:p>
      </dgm:t>
    </dgm:pt>
    <dgm:pt modelId="{08D30F59-F5FF-4212-B0D7-67B1991D0B32}" type="sibTrans" cxnId="{6C690BCC-6C29-41D0-9717-5BAAF3AD9CFE}">
      <dgm:prSet/>
      <dgm:spPr/>
      <dgm:t>
        <a:bodyPr/>
        <a:lstStyle/>
        <a:p>
          <a:endParaRPr lang="en-US"/>
        </a:p>
      </dgm:t>
    </dgm:pt>
    <dgm:pt modelId="{3FAB7051-0B09-45F2-A3A2-B40EAE9E5258}">
      <dgm:prSet phldrT="[Text]"/>
      <dgm:spPr/>
      <dgm:t>
        <a:bodyPr/>
        <a:lstStyle/>
        <a:p>
          <a:r>
            <a:rPr lang="en-US" dirty="0"/>
            <a:t>Data Governance &amp; DQ</a:t>
          </a:r>
        </a:p>
      </dgm:t>
    </dgm:pt>
    <dgm:pt modelId="{4D75605C-7F7C-4DA0-9346-E6949F35C9F0}" type="parTrans" cxnId="{1C34609D-3A46-4E18-90FE-5C40D6B7E2AB}">
      <dgm:prSet/>
      <dgm:spPr/>
      <dgm:t>
        <a:bodyPr/>
        <a:lstStyle/>
        <a:p>
          <a:endParaRPr lang="en-US"/>
        </a:p>
      </dgm:t>
    </dgm:pt>
    <dgm:pt modelId="{058BBDEC-FFD4-4C10-B4C1-D3589665DC10}" type="sibTrans" cxnId="{1C34609D-3A46-4E18-90FE-5C40D6B7E2AB}">
      <dgm:prSet/>
      <dgm:spPr/>
      <dgm:t>
        <a:bodyPr/>
        <a:lstStyle/>
        <a:p>
          <a:endParaRPr lang="en-US"/>
        </a:p>
      </dgm:t>
    </dgm:pt>
    <dgm:pt modelId="{F236E585-A289-4ECF-8349-B7594E2B4BAB}">
      <dgm:prSet phldrT="[Text]"/>
      <dgm:spPr/>
      <dgm:t>
        <a:bodyPr/>
        <a:lstStyle/>
        <a:p>
          <a:r>
            <a:rPr lang="en-US" dirty="0"/>
            <a:t>Master data management</a:t>
          </a:r>
        </a:p>
      </dgm:t>
    </dgm:pt>
    <dgm:pt modelId="{842FF35F-FA3D-40D4-B5AD-3CB67B800A4E}" type="parTrans" cxnId="{EA172BAB-A23B-4A95-BA80-3013E404ED2E}">
      <dgm:prSet/>
      <dgm:spPr/>
      <dgm:t>
        <a:bodyPr/>
        <a:lstStyle/>
        <a:p>
          <a:endParaRPr lang="en-US"/>
        </a:p>
      </dgm:t>
    </dgm:pt>
    <dgm:pt modelId="{5E2FACA9-678F-4685-8835-D6E2517D9803}" type="sibTrans" cxnId="{EA172BAB-A23B-4A95-BA80-3013E404ED2E}">
      <dgm:prSet/>
      <dgm:spPr/>
      <dgm:t>
        <a:bodyPr/>
        <a:lstStyle/>
        <a:p>
          <a:endParaRPr lang="en-US"/>
        </a:p>
      </dgm:t>
    </dgm:pt>
    <dgm:pt modelId="{FB09032C-3E58-4080-93D4-339A5037195A}">
      <dgm:prSet phldrT="[Text]"/>
      <dgm:spPr/>
      <dgm:t>
        <a:bodyPr/>
        <a:lstStyle/>
        <a:p>
          <a:r>
            <a:rPr lang="en-US" dirty="0"/>
            <a:t>Phase 3 Security</a:t>
          </a:r>
        </a:p>
      </dgm:t>
    </dgm:pt>
    <dgm:pt modelId="{58B21DA8-EFDB-4C39-AAA4-DA705047C93E}" type="parTrans" cxnId="{3765E7CD-5966-4ED0-AA14-65049BEEA874}">
      <dgm:prSet/>
      <dgm:spPr/>
      <dgm:t>
        <a:bodyPr/>
        <a:lstStyle/>
        <a:p>
          <a:endParaRPr lang="en-US"/>
        </a:p>
      </dgm:t>
    </dgm:pt>
    <dgm:pt modelId="{6603A6FE-0563-4429-A442-756BC0BA2402}" type="sibTrans" cxnId="{3765E7CD-5966-4ED0-AA14-65049BEEA874}">
      <dgm:prSet/>
      <dgm:spPr/>
      <dgm:t>
        <a:bodyPr/>
        <a:lstStyle/>
        <a:p>
          <a:endParaRPr lang="en-US"/>
        </a:p>
      </dgm:t>
    </dgm:pt>
    <dgm:pt modelId="{F57C21FD-C6E3-44B0-ACBD-A103A2D2AF40}">
      <dgm:prSet phldrT="[Text]"/>
      <dgm:spPr/>
      <dgm:t>
        <a:bodyPr/>
        <a:lstStyle/>
        <a:p>
          <a:r>
            <a:rPr lang="en-US" dirty="0"/>
            <a:t>Policy Based Data Security</a:t>
          </a:r>
        </a:p>
        <a:p>
          <a:r>
            <a:rPr lang="en-US" dirty="0"/>
            <a:t>Security, Compliance and Privacy</a:t>
          </a:r>
        </a:p>
        <a:p>
          <a:r>
            <a:rPr lang="en-US" dirty="0"/>
            <a:t>Legal</a:t>
          </a:r>
        </a:p>
      </dgm:t>
    </dgm:pt>
    <dgm:pt modelId="{42E537D3-8FE3-4C2C-AEA9-803F4DBC2977}" type="parTrans" cxnId="{850F333D-E37F-4DDA-AB9B-7DC93C59E39F}">
      <dgm:prSet/>
      <dgm:spPr/>
      <dgm:t>
        <a:bodyPr/>
        <a:lstStyle/>
        <a:p>
          <a:endParaRPr lang="en-US"/>
        </a:p>
      </dgm:t>
    </dgm:pt>
    <dgm:pt modelId="{6F92C93D-5A64-44DE-88D4-195D1D3CDC8B}" type="sibTrans" cxnId="{850F333D-E37F-4DDA-AB9B-7DC93C59E39F}">
      <dgm:prSet/>
      <dgm:spPr/>
      <dgm:t>
        <a:bodyPr/>
        <a:lstStyle/>
        <a:p>
          <a:endParaRPr lang="en-US"/>
        </a:p>
      </dgm:t>
    </dgm:pt>
    <dgm:pt modelId="{3B1F8466-30AB-426D-85F8-31173FD28FF3}">
      <dgm:prSet phldrT="[Text]"/>
      <dgm:spPr/>
      <dgm:t>
        <a:bodyPr/>
        <a:lstStyle/>
        <a:p>
          <a:r>
            <a:rPr lang="en-US" dirty="0"/>
            <a:t>Business Data Model</a:t>
          </a:r>
        </a:p>
        <a:p>
          <a:r>
            <a:rPr lang="en-US" dirty="0"/>
            <a:t>Self Service BI</a:t>
          </a:r>
        </a:p>
        <a:p>
          <a:r>
            <a:rPr lang="en-US" dirty="0"/>
            <a:t>Data Driven Decision</a:t>
          </a:r>
        </a:p>
      </dgm:t>
    </dgm:pt>
    <dgm:pt modelId="{A154DC10-9E28-45FD-B214-3C337A065D19}" type="parTrans" cxnId="{1D3F4AE6-0E2C-4285-939E-7EF743CA8246}">
      <dgm:prSet/>
      <dgm:spPr/>
      <dgm:t>
        <a:bodyPr/>
        <a:lstStyle/>
        <a:p>
          <a:endParaRPr lang="en-US"/>
        </a:p>
      </dgm:t>
    </dgm:pt>
    <dgm:pt modelId="{3D0D32BF-0EAF-4D2A-AE9E-8EDDB72D719D}" type="sibTrans" cxnId="{1D3F4AE6-0E2C-4285-939E-7EF743CA8246}">
      <dgm:prSet/>
      <dgm:spPr/>
      <dgm:t>
        <a:bodyPr/>
        <a:lstStyle/>
        <a:p>
          <a:endParaRPr lang="en-US"/>
        </a:p>
      </dgm:t>
    </dgm:pt>
    <dgm:pt modelId="{ED3E69C1-F2E1-4369-8189-6FF05AC901EB}" type="pres">
      <dgm:prSet presAssocID="{0B81F978-9B8C-4290-94E9-76B3F1D304A7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4D31A02D-B6E2-4476-A590-A08751F042B0}" type="pres">
      <dgm:prSet presAssocID="{81293A39-D86C-4F5A-BB0F-8A46303B7886}" presName="horFlow" presStyleCnt="0"/>
      <dgm:spPr/>
    </dgm:pt>
    <dgm:pt modelId="{0B917180-C07C-4A94-9236-CD4404E53CFE}" type="pres">
      <dgm:prSet presAssocID="{81293A39-D86C-4F5A-BB0F-8A46303B7886}" presName="bigChev" presStyleLbl="node1" presStyleIdx="0" presStyleCnt="3" custScaleX="85009" custScaleY="71134"/>
      <dgm:spPr/>
    </dgm:pt>
    <dgm:pt modelId="{FD9ADDEB-F7DF-4BFB-8B1D-CAEACC0C959E}" type="pres">
      <dgm:prSet presAssocID="{7FD51DBA-23F2-41A3-A63B-32A477ADD3BF}" presName="parTrans" presStyleCnt="0"/>
      <dgm:spPr/>
    </dgm:pt>
    <dgm:pt modelId="{E81D4ED4-6335-4097-929B-5A326FDFED96}" type="pres">
      <dgm:prSet presAssocID="{E6D31FF4-DB6D-438C-A680-32586EB0260D}" presName="node" presStyleLbl="alignAccFollowNode1" presStyleIdx="0" presStyleCnt="6" custScaleX="86225" custScaleY="80105">
        <dgm:presLayoutVars>
          <dgm:bulletEnabled val="1"/>
        </dgm:presLayoutVars>
      </dgm:prSet>
      <dgm:spPr/>
    </dgm:pt>
    <dgm:pt modelId="{BFD34B45-3338-4592-B938-EF35F6704A18}" type="pres">
      <dgm:prSet presAssocID="{93981D72-3A25-42AA-A882-270A4A5D874B}" presName="sibTrans" presStyleCnt="0"/>
      <dgm:spPr/>
    </dgm:pt>
    <dgm:pt modelId="{3082DC70-EA80-4450-8D7A-9DBDB227BCFB}" type="pres">
      <dgm:prSet presAssocID="{50D84AF5-A752-41DC-981C-9FD9A2322A18}" presName="node" presStyleLbl="alignAccFollowNode1" presStyleIdx="1" presStyleCnt="6" custScaleX="79425" custScaleY="80423">
        <dgm:presLayoutVars>
          <dgm:bulletEnabled val="1"/>
        </dgm:presLayoutVars>
      </dgm:prSet>
      <dgm:spPr/>
    </dgm:pt>
    <dgm:pt modelId="{4BFD03FE-0AE2-4D72-A354-9824192CEC74}" type="pres">
      <dgm:prSet presAssocID="{81293A39-D86C-4F5A-BB0F-8A46303B7886}" presName="vSp" presStyleCnt="0"/>
      <dgm:spPr/>
    </dgm:pt>
    <dgm:pt modelId="{24CC4816-B504-44D4-958F-E3053B470745}" type="pres">
      <dgm:prSet presAssocID="{DD2A43FE-C28B-4597-A39D-6D02281571BC}" presName="horFlow" presStyleCnt="0"/>
      <dgm:spPr/>
    </dgm:pt>
    <dgm:pt modelId="{E3E2FC99-435A-4D0E-A451-141BB526C004}" type="pres">
      <dgm:prSet presAssocID="{DD2A43FE-C28B-4597-A39D-6D02281571BC}" presName="bigChev" presStyleLbl="node1" presStyleIdx="1" presStyleCnt="3" custScaleX="82951" custScaleY="75920"/>
      <dgm:spPr/>
    </dgm:pt>
    <dgm:pt modelId="{547C34A5-793C-4140-9423-D3B95A80CB11}" type="pres">
      <dgm:prSet presAssocID="{4D75605C-7F7C-4DA0-9346-E6949F35C9F0}" presName="parTrans" presStyleCnt="0"/>
      <dgm:spPr/>
    </dgm:pt>
    <dgm:pt modelId="{00FC9ABE-FD03-4190-9B9B-0C4F6ECC22B1}" type="pres">
      <dgm:prSet presAssocID="{3FAB7051-0B09-45F2-A3A2-B40EAE9E5258}" presName="node" presStyleLbl="alignAccFollowNode1" presStyleIdx="2" presStyleCnt="6" custScaleX="89314" custScaleY="84945" custLinFactNeighborY="-2050">
        <dgm:presLayoutVars>
          <dgm:bulletEnabled val="1"/>
        </dgm:presLayoutVars>
      </dgm:prSet>
      <dgm:spPr/>
    </dgm:pt>
    <dgm:pt modelId="{C8710DE7-8685-4501-BBB6-E15E63F4578A}" type="pres">
      <dgm:prSet presAssocID="{058BBDEC-FFD4-4C10-B4C1-D3589665DC10}" presName="sibTrans" presStyleCnt="0"/>
      <dgm:spPr/>
    </dgm:pt>
    <dgm:pt modelId="{526D8866-5C21-4821-B308-E30BCC529F3E}" type="pres">
      <dgm:prSet presAssocID="{F236E585-A289-4ECF-8349-B7594E2B4BAB}" presName="node" presStyleLbl="alignAccFollowNode1" presStyleIdx="3" presStyleCnt="6" custScaleX="92455" custScaleY="83825" custLinFactNeighborY="-1556">
        <dgm:presLayoutVars>
          <dgm:bulletEnabled val="1"/>
        </dgm:presLayoutVars>
      </dgm:prSet>
      <dgm:spPr/>
    </dgm:pt>
    <dgm:pt modelId="{7A249A92-F84B-4BB9-8EEF-0409FC3E193D}" type="pres">
      <dgm:prSet presAssocID="{DD2A43FE-C28B-4597-A39D-6D02281571BC}" presName="vSp" presStyleCnt="0"/>
      <dgm:spPr/>
    </dgm:pt>
    <dgm:pt modelId="{80AEB772-2BAE-463B-A472-E3A8BFD66DAC}" type="pres">
      <dgm:prSet presAssocID="{FB09032C-3E58-4080-93D4-339A5037195A}" presName="horFlow" presStyleCnt="0"/>
      <dgm:spPr/>
    </dgm:pt>
    <dgm:pt modelId="{114F2076-4E92-4530-8C24-BCFB305E703D}" type="pres">
      <dgm:prSet presAssocID="{FB09032C-3E58-4080-93D4-339A5037195A}" presName="bigChev" presStyleLbl="node1" presStyleIdx="2" presStyleCnt="3" custScaleX="82560" custScaleY="75014"/>
      <dgm:spPr/>
    </dgm:pt>
    <dgm:pt modelId="{53713A6C-6AB1-4664-A7A9-623F59456CCE}" type="pres">
      <dgm:prSet presAssocID="{42E537D3-8FE3-4C2C-AEA9-803F4DBC2977}" presName="parTrans" presStyleCnt="0"/>
      <dgm:spPr/>
    </dgm:pt>
    <dgm:pt modelId="{8A2234B7-6AE9-4CE7-872E-97D86185EFA1}" type="pres">
      <dgm:prSet presAssocID="{F57C21FD-C6E3-44B0-ACBD-A103A2D2AF40}" presName="node" presStyleLbl="alignAccFollowNode1" presStyleIdx="4" presStyleCnt="6" custScaleX="91189" custScaleY="86476">
        <dgm:presLayoutVars>
          <dgm:bulletEnabled val="1"/>
        </dgm:presLayoutVars>
      </dgm:prSet>
      <dgm:spPr/>
    </dgm:pt>
    <dgm:pt modelId="{13689729-D95A-4DF2-9489-5CC97B0C6EFD}" type="pres">
      <dgm:prSet presAssocID="{6F92C93D-5A64-44DE-88D4-195D1D3CDC8B}" presName="sibTrans" presStyleCnt="0"/>
      <dgm:spPr/>
    </dgm:pt>
    <dgm:pt modelId="{0448B5C4-4A03-4430-869B-DA7963A69E2D}" type="pres">
      <dgm:prSet presAssocID="{3B1F8466-30AB-426D-85F8-31173FD28FF3}" presName="node" presStyleLbl="alignAccFollowNode1" presStyleIdx="5" presStyleCnt="6" custScaleX="91067" custScaleY="83753">
        <dgm:presLayoutVars>
          <dgm:bulletEnabled val="1"/>
        </dgm:presLayoutVars>
      </dgm:prSet>
      <dgm:spPr/>
    </dgm:pt>
  </dgm:ptLst>
  <dgm:cxnLst>
    <dgm:cxn modelId="{B688F304-753C-46D7-902A-F2FD99844E11}" type="presOf" srcId="{50D84AF5-A752-41DC-981C-9FD9A2322A18}" destId="{3082DC70-EA80-4450-8D7A-9DBDB227BCFB}" srcOrd="0" destOrd="0" presId="urn:microsoft.com/office/officeart/2005/8/layout/lProcess3"/>
    <dgm:cxn modelId="{C1EDA534-8BB4-4F9A-BE64-7FE5A40A0D05}" srcId="{81293A39-D86C-4F5A-BB0F-8A46303B7886}" destId="{E6D31FF4-DB6D-438C-A680-32586EB0260D}" srcOrd="0" destOrd="0" parTransId="{7FD51DBA-23F2-41A3-A63B-32A477ADD3BF}" sibTransId="{93981D72-3A25-42AA-A882-270A4A5D874B}"/>
    <dgm:cxn modelId="{850F333D-E37F-4DDA-AB9B-7DC93C59E39F}" srcId="{FB09032C-3E58-4080-93D4-339A5037195A}" destId="{F57C21FD-C6E3-44B0-ACBD-A103A2D2AF40}" srcOrd="0" destOrd="0" parTransId="{42E537D3-8FE3-4C2C-AEA9-803F4DBC2977}" sibTransId="{6F92C93D-5A64-44DE-88D4-195D1D3CDC8B}"/>
    <dgm:cxn modelId="{A4992445-42CD-4CBB-9BFA-A5F7B0DE2633}" type="presOf" srcId="{FB09032C-3E58-4080-93D4-339A5037195A}" destId="{114F2076-4E92-4530-8C24-BCFB305E703D}" srcOrd="0" destOrd="0" presId="urn:microsoft.com/office/officeart/2005/8/layout/lProcess3"/>
    <dgm:cxn modelId="{18CDD548-BB16-4542-96FF-6B604F88BF29}" type="presOf" srcId="{DD2A43FE-C28B-4597-A39D-6D02281571BC}" destId="{E3E2FC99-435A-4D0E-A451-141BB526C004}" srcOrd="0" destOrd="0" presId="urn:microsoft.com/office/officeart/2005/8/layout/lProcess3"/>
    <dgm:cxn modelId="{1E14906B-70E9-42CF-8123-F8868151A392}" srcId="{0B81F978-9B8C-4290-94E9-76B3F1D304A7}" destId="{81293A39-D86C-4F5A-BB0F-8A46303B7886}" srcOrd="0" destOrd="0" parTransId="{8D5847DE-8CCF-410C-80AE-D4A1C9BD7FAB}" sibTransId="{EEA62295-DF6B-4E88-B4C7-A51811379CDC}"/>
    <dgm:cxn modelId="{22411E50-BEB6-4F0E-A234-6890EA4D8E04}" srcId="{81293A39-D86C-4F5A-BB0F-8A46303B7886}" destId="{50D84AF5-A752-41DC-981C-9FD9A2322A18}" srcOrd="1" destOrd="0" parTransId="{66FD5906-BC84-4553-9989-8B4FA3A9C322}" sibTransId="{59E4FD3A-0BB9-4B52-BCCE-221CB9E570C4}"/>
    <dgm:cxn modelId="{E5D3CB76-2725-4BC3-A49A-7A2817CF200B}" type="presOf" srcId="{F57C21FD-C6E3-44B0-ACBD-A103A2D2AF40}" destId="{8A2234B7-6AE9-4CE7-872E-97D86185EFA1}" srcOrd="0" destOrd="0" presId="urn:microsoft.com/office/officeart/2005/8/layout/lProcess3"/>
    <dgm:cxn modelId="{7B09709B-E121-4060-9FA2-355481266A23}" type="presOf" srcId="{E6D31FF4-DB6D-438C-A680-32586EB0260D}" destId="{E81D4ED4-6335-4097-929B-5A326FDFED96}" srcOrd="0" destOrd="0" presId="urn:microsoft.com/office/officeart/2005/8/layout/lProcess3"/>
    <dgm:cxn modelId="{1C34609D-3A46-4E18-90FE-5C40D6B7E2AB}" srcId="{DD2A43FE-C28B-4597-A39D-6D02281571BC}" destId="{3FAB7051-0B09-45F2-A3A2-B40EAE9E5258}" srcOrd="0" destOrd="0" parTransId="{4D75605C-7F7C-4DA0-9346-E6949F35C9F0}" sibTransId="{058BBDEC-FFD4-4C10-B4C1-D3589665DC10}"/>
    <dgm:cxn modelId="{C2E3159E-7CD0-47BD-80C3-AE392AE42F1E}" type="presOf" srcId="{3FAB7051-0B09-45F2-A3A2-B40EAE9E5258}" destId="{00FC9ABE-FD03-4190-9B9B-0C4F6ECC22B1}" srcOrd="0" destOrd="0" presId="urn:microsoft.com/office/officeart/2005/8/layout/lProcess3"/>
    <dgm:cxn modelId="{EA172BAB-A23B-4A95-BA80-3013E404ED2E}" srcId="{DD2A43FE-C28B-4597-A39D-6D02281571BC}" destId="{F236E585-A289-4ECF-8349-B7594E2B4BAB}" srcOrd="1" destOrd="0" parTransId="{842FF35F-FA3D-40D4-B5AD-3CB67B800A4E}" sibTransId="{5E2FACA9-678F-4685-8835-D6E2517D9803}"/>
    <dgm:cxn modelId="{DEADA4B8-39AE-41A3-BDD0-DADBBB60E32A}" type="presOf" srcId="{F236E585-A289-4ECF-8349-B7594E2B4BAB}" destId="{526D8866-5C21-4821-B308-E30BCC529F3E}" srcOrd="0" destOrd="0" presId="urn:microsoft.com/office/officeart/2005/8/layout/lProcess3"/>
    <dgm:cxn modelId="{567840BA-0C23-4DDA-8400-1EC1D8E0419B}" type="presOf" srcId="{3B1F8466-30AB-426D-85F8-31173FD28FF3}" destId="{0448B5C4-4A03-4430-869B-DA7963A69E2D}" srcOrd="0" destOrd="0" presId="urn:microsoft.com/office/officeart/2005/8/layout/lProcess3"/>
    <dgm:cxn modelId="{F55449BA-50B2-4BFE-B488-65F0CB95C0C0}" type="presOf" srcId="{81293A39-D86C-4F5A-BB0F-8A46303B7886}" destId="{0B917180-C07C-4A94-9236-CD4404E53CFE}" srcOrd="0" destOrd="0" presId="urn:microsoft.com/office/officeart/2005/8/layout/lProcess3"/>
    <dgm:cxn modelId="{6C690BCC-6C29-41D0-9717-5BAAF3AD9CFE}" srcId="{0B81F978-9B8C-4290-94E9-76B3F1D304A7}" destId="{DD2A43FE-C28B-4597-A39D-6D02281571BC}" srcOrd="1" destOrd="0" parTransId="{F070C863-F911-43DC-8356-811BA9A7A132}" sibTransId="{08D30F59-F5FF-4212-B0D7-67B1991D0B32}"/>
    <dgm:cxn modelId="{3765E7CD-5966-4ED0-AA14-65049BEEA874}" srcId="{0B81F978-9B8C-4290-94E9-76B3F1D304A7}" destId="{FB09032C-3E58-4080-93D4-339A5037195A}" srcOrd="2" destOrd="0" parTransId="{58B21DA8-EFDB-4C39-AAA4-DA705047C93E}" sibTransId="{6603A6FE-0563-4429-A442-756BC0BA2402}"/>
    <dgm:cxn modelId="{1D3F4AE6-0E2C-4285-939E-7EF743CA8246}" srcId="{FB09032C-3E58-4080-93D4-339A5037195A}" destId="{3B1F8466-30AB-426D-85F8-31173FD28FF3}" srcOrd="1" destOrd="0" parTransId="{A154DC10-9E28-45FD-B214-3C337A065D19}" sibTransId="{3D0D32BF-0EAF-4D2A-AE9E-8EDDB72D719D}"/>
    <dgm:cxn modelId="{E1E412F5-44D9-4281-81B3-7752ADC48671}" type="presOf" srcId="{0B81F978-9B8C-4290-94E9-76B3F1D304A7}" destId="{ED3E69C1-F2E1-4369-8189-6FF05AC901EB}" srcOrd="0" destOrd="0" presId="urn:microsoft.com/office/officeart/2005/8/layout/lProcess3"/>
    <dgm:cxn modelId="{B5E8B8C8-8EA3-48C6-BCD4-C99E8E606212}" type="presParOf" srcId="{ED3E69C1-F2E1-4369-8189-6FF05AC901EB}" destId="{4D31A02D-B6E2-4476-A590-A08751F042B0}" srcOrd="0" destOrd="0" presId="urn:microsoft.com/office/officeart/2005/8/layout/lProcess3"/>
    <dgm:cxn modelId="{3F0E9FB7-2DC8-4582-8E86-21776C6F04E3}" type="presParOf" srcId="{4D31A02D-B6E2-4476-A590-A08751F042B0}" destId="{0B917180-C07C-4A94-9236-CD4404E53CFE}" srcOrd="0" destOrd="0" presId="urn:microsoft.com/office/officeart/2005/8/layout/lProcess3"/>
    <dgm:cxn modelId="{028D97F4-2133-4022-A122-F0F8393E46F1}" type="presParOf" srcId="{4D31A02D-B6E2-4476-A590-A08751F042B0}" destId="{FD9ADDEB-F7DF-4BFB-8B1D-CAEACC0C959E}" srcOrd="1" destOrd="0" presId="urn:microsoft.com/office/officeart/2005/8/layout/lProcess3"/>
    <dgm:cxn modelId="{A5896A38-3B84-4C3A-9B2C-03586B190D82}" type="presParOf" srcId="{4D31A02D-B6E2-4476-A590-A08751F042B0}" destId="{E81D4ED4-6335-4097-929B-5A326FDFED96}" srcOrd="2" destOrd="0" presId="urn:microsoft.com/office/officeart/2005/8/layout/lProcess3"/>
    <dgm:cxn modelId="{BFA563B2-7079-4035-A84D-C4ADB12AFE67}" type="presParOf" srcId="{4D31A02D-B6E2-4476-A590-A08751F042B0}" destId="{BFD34B45-3338-4592-B938-EF35F6704A18}" srcOrd="3" destOrd="0" presId="urn:microsoft.com/office/officeart/2005/8/layout/lProcess3"/>
    <dgm:cxn modelId="{5B86EC70-5568-4D61-A2A2-304DCF359BE6}" type="presParOf" srcId="{4D31A02D-B6E2-4476-A590-A08751F042B0}" destId="{3082DC70-EA80-4450-8D7A-9DBDB227BCFB}" srcOrd="4" destOrd="0" presId="urn:microsoft.com/office/officeart/2005/8/layout/lProcess3"/>
    <dgm:cxn modelId="{BD22C3B3-42E8-4CD1-A115-D65F0D5E416B}" type="presParOf" srcId="{ED3E69C1-F2E1-4369-8189-6FF05AC901EB}" destId="{4BFD03FE-0AE2-4D72-A354-9824192CEC74}" srcOrd="1" destOrd="0" presId="urn:microsoft.com/office/officeart/2005/8/layout/lProcess3"/>
    <dgm:cxn modelId="{73EC1D61-CDB3-43EF-812D-42763F1A0823}" type="presParOf" srcId="{ED3E69C1-F2E1-4369-8189-6FF05AC901EB}" destId="{24CC4816-B504-44D4-958F-E3053B470745}" srcOrd="2" destOrd="0" presId="urn:microsoft.com/office/officeart/2005/8/layout/lProcess3"/>
    <dgm:cxn modelId="{8B8EFCD9-9E9E-4E91-887F-603444251C98}" type="presParOf" srcId="{24CC4816-B504-44D4-958F-E3053B470745}" destId="{E3E2FC99-435A-4D0E-A451-141BB526C004}" srcOrd="0" destOrd="0" presId="urn:microsoft.com/office/officeart/2005/8/layout/lProcess3"/>
    <dgm:cxn modelId="{DBF0E06C-842E-4B27-BE1F-46EBD3BC1BC2}" type="presParOf" srcId="{24CC4816-B504-44D4-958F-E3053B470745}" destId="{547C34A5-793C-4140-9423-D3B95A80CB11}" srcOrd="1" destOrd="0" presId="urn:microsoft.com/office/officeart/2005/8/layout/lProcess3"/>
    <dgm:cxn modelId="{4FD0B1C2-0D2E-4A99-90B6-657631C3A510}" type="presParOf" srcId="{24CC4816-B504-44D4-958F-E3053B470745}" destId="{00FC9ABE-FD03-4190-9B9B-0C4F6ECC22B1}" srcOrd="2" destOrd="0" presId="urn:microsoft.com/office/officeart/2005/8/layout/lProcess3"/>
    <dgm:cxn modelId="{2CAEDB60-47FD-4346-B8B1-A12A43363EB8}" type="presParOf" srcId="{24CC4816-B504-44D4-958F-E3053B470745}" destId="{C8710DE7-8685-4501-BBB6-E15E63F4578A}" srcOrd="3" destOrd="0" presId="urn:microsoft.com/office/officeart/2005/8/layout/lProcess3"/>
    <dgm:cxn modelId="{06F164A5-4198-4D18-AAD6-F1E4816608C3}" type="presParOf" srcId="{24CC4816-B504-44D4-958F-E3053B470745}" destId="{526D8866-5C21-4821-B308-E30BCC529F3E}" srcOrd="4" destOrd="0" presId="urn:microsoft.com/office/officeart/2005/8/layout/lProcess3"/>
    <dgm:cxn modelId="{A2ACB2BB-AB33-4B83-B969-DBBB135BD9E2}" type="presParOf" srcId="{ED3E69C1-F2E1-4369-8189-6FF05AC901EB}" destId="{7A249A92-F84B-4BB9-8EEF-0409FC3E193D}" srcOrd="3" destOrd="0" presId="urn:microsoft.com/office/officeart/2005/8/layout/lProcess3"/>
    <dgm:cxn modelId="{93907E3C-95D9-4BB4-AA33-D9847DD67524}" type="presParOf" srcId="{ED3E69C1-F2E1-4369-8189-6FF05AC901EB}" destId="{80AEB772-2BAE-463B-A472-E3A8BFD66DAC}" srcOrd="4" destOrd="0" presId="urn:microsoft.com/office/officeart/2005/8/layout/lProcess3"/>
    <dgm:cxn modelId="{86482ECF-349A-4280-AD94-13B4158B2A48}" type="presParOf" srcId="{80AEB772-2BAE-463B-A472-E3A8BFD66DAC}" destId="{114F2076-4E92-4530-8C24-BCFB305E703D}" srcOrd="0" destOrd="0" presId="urn:microsoft.com/office/officeart/2005/8/layout/lProcess3"/>
    <dgm:cxn modelId="{20FE1014-0881-4CDA-9CAE-47B14B49A0B0}" type="presParOf" srcId="{80AEB772-2BAE-463B-A472-E3A8BFD66DAC}" destId="{53713A6C-6AB1-4664-A7A9-623F59456CCE}" srcOrd="1" destOrd="0" presId="urn:microsoft.com/office/officeart/2005/8/layout/lProcess3"/>
    <dgm:cxn modelId="{F2FD2D3C-F3C5-403A-A0A3-7BCECFC09C3E}" type="presParOf" srcId="{80AEB772-2BAE-463B-A472-E3A8BFD66DAC}" destId="{8A2234B7-6AE9-4CE7-872E-97D86185EFA1}" srcOrd="2" destOrd="0" presId="urn:microsoft.com/office/officeart/2005/8/layout/lProcess3"/>
    <dgm:cxn modelId="{DDB4F522-4192-46AE-A406-CAA9E05CA0A4}" type="presParOf" srcId="{80AEB772-2BAE-463B-A472-E3A8BFD66DAC}" destId="{13689729-D95A-4DF2-9489-5CC97B0C6EFD}" srcOrd="3" destOrd="0" presId="urn:microsoft.com/office/officeart/2005/8/layout/lProcess3"/>
    <dgm:cxn modelId="{4446A65A-6D2A-4FDE-9292-B5E7D4222CB4}" type="presParOf" srcId="{80AEB772-2BAE-463B-A472-E3A8BFD66DAC}" destId="{0448B5C4-4A03-4430-869B-DA7963A69E2D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447CC5E-23D7-46EA-A348-3E25820232E2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EF1FC7FD-D88B-4359-8DBA-744EAF26EAD5}">
      <dgm:prSet phldrT="[Text]"/>
      <dgm:spPr/>
      <dgm:t>
        <a:bodyPr/>
        <a:lstStyle/>
        <a:p>
          <a:r>
            <a:rPr lang="en-US" dirty="0"/>
            <a:t>1 Year</a:t>
          </a:r>
        </a:p>
      </dgm:t>
    </dgm:pt>
    <dgm:pt modelId="{8341B136-4758-462E-84A1-DC7B601318C9}" type="parTrans" cxnId="{FC1BB6A5-9012-4840-8B81-86A4365CDABD}">
      <dgm:prSet/>
      <dgm:spPr/>
      <dgm:t>
        <a:bodyPr/>
        <a:lstStyle/>
        <a:p>
          <a:endParaRPr lang="en-US"/>
        </a:p>
      </dgm:t>
    </dgm:pt>
    <dgm:pt modelId="{AF8A0D83-E5B8-461F-8FC6-CACF872F1E4D}" type="sibTrans" cxnId="{FC1BB6A5-9012-4840-8B81-86A4365CDABD}">
      <dgm:prSet/>
      <dgm:spPr/>
      <dgm:t>
        <a:bodyPr/>
        <a:lstStyle/>
        <a:p>
          <a:endParaRPr lang="en-US"/>
        </a:p>
      </dgm:t>
    </dgm:pt>
    <dgm:pt modelId="{AFAAAEE8-E45E-4CEF-BC7D-BFF04D9F21C6}">
      <dgm:prSet phldrT="[Text]"/>
      <dgm:spPr/>
      <dgm:t>
        <a:bodyPr/>
        <a:lstStyle/>
        <a:p>
          <a:r>
            <a:rPr lang="en-US" dirty="0"/>
            <a:t>6 Months</a:t>
          </a:r>
        </a:p>
      </dgm:t>
    </dgm:pt>
    <dgm:pt modelId="{9951AAFB-8420-4113-9632-D0FB4DC6B2D6}" type="parTrans" cxnId="{167C0952-0022-472F-BB7E-97F4D20780EA}">
      <dgm:prSet/>
      <dgm:spPr/>
      <dgm:t>
        <a:bodyPr/>
        <a:lstStyle/>
        <a:p>
          <a:endParaRPr lang="en-US"/>
        </a:p>
      </dgm:t>
    </dgm:pt>
    <dgm:pt modelId="{BE8709B8-8542-4248-85DC-13144DD501E5}" type="sibTrans" cxnId="{167C0952-0022-472F-BB7E-97F4D20780EA}">
      <dgm:prSet/>
      <dgm:spPr/>
      <dgm:t>
        <a:bodyPr/>
        <a:lstStyle/>
        <a:p>
          <a:endParaRPr lang="en-US"/>
        </a:p>
      </dgm:t>
    </dgm:pt>
    <dgm:pt modelId="{F71D4553-8AE4-41E7-B89F-6342C32FA3C4}">
      <dgm:prSet phldrT="[Text]"/>
      <dgm:spPr/>
      <dgm:t>
        <a:bodyPr/>
        <a:lstStyle/>
        <a:p>
          <a:r>
            <a:rPr lang="en-US" dirty="0"/>
            <a:t>6 Months</a:t>
          </a:r>
        </a:p>
      </dgm:t>
    </dgm:pt>
    <dgm:pt modelId="{613E5670-61B6-4F6A-85CA-623D8CA5BC13}" type="parTrans" cxnId="{32D63460-CF70-41D7-824E-80ED89E1DF19}">
      <dgm:prSet/>
      <dgm:spPr/>
      <dgm:t>
        <a:bodyPr/>
        <a:lstStyle/>
        <a:p>
          <a:endParaRPr lang="en-US"/>
        </a:p>
      </dgm:t>
    </dgm:pt>
    <dgm:pt modelId="{294220B3-97E0-40FE-875F-6BAB0DFF1BEE}" type="sibTrans" cxnId="{32D63460-CF70-41D7-824E-80ED89E1DF19}">
      <dgm:prSet/>
      <dgm:spPr/>
      <dgm:t>
        <a:bodyPr/>
        <a:lstStyle/>
        <a:p>
          <a:endParaRPr lang="en-US"/>
        </a:p>
      </dgm:t>
    </dgm:pt>
    <dgm:pt modelId="{257960B4-4856-4384-8AA6-44E8A3C58AFE}" type="pres">
      <dgm:prSet presAssocID="{9447CC5E-23D7-46EA-A348-3E25820232E2}" presName="linearFlow" presStyleCnt="0">
        <dgm:presLayoutVars>
          <dgm:resizeHandles val="exact"/>
        </dgm:presLayoutVars>
      </dgm:prSet>
      <dgm:spPr/>
    </dgm:pt>
    <dgm:pt modelId="{E14585A3-A0B8-49BE-831F-9534DBAE3158}" type="pres">
      <dgm:prSet presAssocID="{EF1FC7FD-D88B-4359-8DBA-744EAF26EAD5}" presName="node" presStyleLbl="node1" presStyleIdx="0" presStyleCnt="3" custLinFactNeighborX="-1624">
        <dgm:presLayoutVars>
          <dgm:bulletEnabled val="1"/>
        </dgm:presLayoutVars>
      </dgm:prSet>
      <dgm:spPr/>
    </dgm:pt>
    <dgm:pt modelId="{CC441F81-F141-4FCF-B30C-82170A88DEF5}" type="pres">
      <dgm:prSet presAssocID="{AF8A0D83-E5B8-461F-8FC6-CACF872F1E4D}" presName="sibTrans" presStyleLbl="sibTrans2D1" presStyleIdx="0" presStyleCnt="2"/>
      <dgm:spPr/>
    </dgm:pt>
    <dgm:pt modelId="{D1D9ED8F-AB66-4629-9E2F-FDF3DFDDE6E5}" type="pres">
      <dgm:prSet presAssocID="{AF8A0D83-E5B8-461F-8FC6-CACF872F1E4D}" presName="connectorText" presStyleLbl="sibTrans2D1" presStyleIdx="0" presStyleCnt="2"/>
      <dgm:spPr/>
    </dgm:pt>
    <dgm:pt modelId="{8864377C-D4EA-4D66-AF54-ED00C80FF921}" type="pres">
      <dgm:prSet presAssocID="{AFAAAEE8-E45E-4CEF-BC7D-BFF04D9F21C6}" presName="node" presStyleLbl="node1" presStyleIdx="1" presStyleCnt="3">
        <dgm:presLayoutVars>
          <dgm:bulletEnabled val="1"/>
        </dgm:presLayoutVars>
      </dgm:prSet>
      <dgm:spPr/>
    </dgm:pt>
    <dgm:pt modelId="{4B159AA0-DE04-4033-918E-27580AC5B5EB}" type="pres">
      <dgm:prSet presAssocID="{BE8709B8-8542-4248-85DC-13144DD501E5}" presName="sibTrans" presStyleLbl="sibTrans2D1" presStyleIdx="1" presStyleCnt="2"/>
      <dgm:spPr/>
    </dgm:pt>
    <dgm:pt modelId="{6FB353BF-7DB7-491A-AD5E-480FA250CB47}" type="pres">
      <dgm:prSet presAssocID="{BE8709B8-8542-4248-85DC-13144DD501E5}" presName="connectorText" presStyleLbl="sibTrans2D1" presStyleIdx="1" presStyleCnt="2"/>
      <dgm:spPr/>
    </dgm:pt>
    <dgm:pt modelId="{FC570DFA-1C65-4148-9747-14B92EF440DC}" type="pres">
      <dgm:prSet presAssocID="{F71D4553-8AE4-41E7-B89F-6342C32FA3C4}" presName="node" presStyleLbl="node1" presStyleIdx="2" presStyleCnt="3" custLinFactNeighborX="-1624">
        <dgm:presLayoutVars>
          <dgm:bulletEnabled val="1"/>
        </dgm:presLayoutVars>
      </dgm:prSet>
      <dgm:spPr/>
    </dgm:pt>
  </dgm:ptLst>
  <dgm:cxnLst>
    <dgm:cxn modelId="{D31B6E04-64CC-4EE4-9103-75A451F05ADD}" type="presOf" srcId="{F71D4553-8AE4-41E7-B89F-6342C32FA3C4}" destId="{FC570DFA-1C65-4148-9747-14B92EF440DC}" srcOrd="0" destOrd="0" presId="urn:microsoft.com/office/officeart/2005/8/layout/process2"/>
    <dgm:cxn modelId="{AFE9291F-6D00-4C02-9449-191960A7C2D7}" type="presOf" srcId="{EF1FC7FD-D88B-4359-8DBA-744EAF26EAD5}" destId="{E14585A3-A0B8-49BE-831F-9534DBAE3158}" srcOrd="0" destOrd="0" presId="urn:microsoft.com/office/officeart/2005/8/layout/process2"/>
    <dgm:cxn modelId="{32D63460-CF70-41D7-824E-80ED89E1DF19}" srcId="{9447CC5E-23D7-46EA-A348-3E25820232E2}" destId="{F71D4553-8AE4-41E7-B89F-6342C32FA3C4}" srcOrd="2" destOrd="0" parTransId="{613E5670-61B6-4F6A-85CA-623D8CA5BC13}" sibTransId="{294220B3-97E0-40FE-875F-6BAB0DFF1BEE}"/>
    <dgm:cxn modelId="{167C0952-0022-472F-BB7E-97F4D20780EA}" srcId="{9447CC5E-23D7-46EA-A348-3E25820232E2}" destId="{AFAAAEE8-E45E-4CEF-BC7D-BFF04D9F21C6}" srcOrd="1" destOrd="0" parTransId="{9951AAFB-8420-4113-9632-D0FB4DC6B2D6}" sibTransId="{BE8709B8-8542-4248-85DC-13144DD501E5}"/>
    <dgm:cxn modelId="{9D8CDD54-12F2-4515-9AAB-06A8DE737A0A}" type="presOf" srcId="{9447CC5E-23D7-46EA-A348-3E25820232E2}" destId="{257960B4-4856-4384-8AA6-44E8A3C58AFE}" srcOrd="0" destOrd="0" presId="urn:microsoft.com/office/officeart/2005/8/layout/process2"/>
    <dgm:cxn modelId="{D3FFDC86-8878-46B6-BBFA-F1CCC8D82A07}" type="presOf" srcId="{BE8709B8-8542-4248-85DC-13144DD501E5}" destId="{6FB353BF-7DB7-491A-AD5E-480FA250CB47}" srcOrd="1" destOrd="0" presId="urn:microsoft.com/office/officeart/2005/8/layout/process2"/>
    <dgm:cxn modelId="{FC1BB6A5-9012-4840-8B81-86A4365CDABD}" srcId="{9447CC5E-23D7-46EA-A348-3E25820232E2}" destId="{EF1FC7FD-D88B-4359-8DBA-744EAF26EAD5}" srcOrd="0" destOrd="0" parTransId="{8341B136-4758-462E-84A1-DC7B601318C9}" sibTransId="{AF8A0D83-E5B8-461F-8FC6-CACF872F1E4D}"/>
    <dgm:cxn modelId="{0390EBB6-8255-450F-AAED-FD5F2C4825BB}" type="presOf" srcId="{AF8A0D83-E5B8-461F-8FC6-CACF872F1E4D}" destId="{D1D9ED8F-AB66-4629-9E2F-FDF3DFDDE6E5}" srcOrd="1" destOrd="0" presId="urn:microsoft.com/office/officeart/2005/8/layout/process2"/>
    <dgm:cxn modelId="{BB4B73CD-EAAD-4EF1-9C90-A57B4F68F02F}" type="presOf" srcId="{BE8709B8-8542-4248-85DC-13144DD501E5}" destId="{4B159AA0-DE04-4033-918E-27580AC5B5EB}" srcOrd="0" destOrd="0" presId="urn:microsoft.com/office/officeart/2005/8/layout/process2"/>
    <dgm:cxn modelId="{44CFB0DC-31F0-430C-B350-62E6AB66AF05}" type="presOf" srcId="{AF8A0D83-E5B8-461F-8FC6-CACF872F1E4D}" destId="{CC441F81-F141-4FCF-B30C-82170A88DEF5}" srcOrd="0" destOrd="0" presId="urn:microsoft.com/office/officeart/2005/8/layout/process2"/>
    <dgm:cxn modelId="{C0AE8AF0-7B53-4CE3-B1AA-B6FF57D28D8E}" type="presOf" srcId="{AFAAAEE8-E45E-4CEF-BC7D-BFF04D9F21C6}" destId="{8864377C-D4EA-4D66-AF54-ED00C80FF921}" srcOrd="0" destOrd="0" presId="urn:microsoft.com/office/officeart/2005/8/layout/process2"/>
    <dgm:cxn modelId="{022BBBE8-0472-4786-B08A-82CA3C3940DA}" type="presParOf" srcId="{257960B4-4856-4384-8AA6-44E8A3C58AFE}" destId="{E14585A3-A0B8-49BE-831F-9534DBAE3158}" srcOrd="0" destOrd="0" presId="urn:microsoft.com/office/officeart/2005/8/layout/process2"/>
    <dgm:cxn modelId="{DA76A61D-B108-4FFC-B849-0CCC2341F8F1}" type="presParOf" srcId="{257960B4-4856-4384-8AA6-44E8A3C58AFE}" destId="{CC441F81-F141-4FCF-B30C-82170A88DEF5}" srcOrd="1" destOrd="0" presId="urn:microsoft.com/office/officeart/2005/8/layout/process2"/>
    <dgm:cxn modelId="{58F73548-272D-4124-BE3F-5547BAE32506}" type="presParOf" srcId="{CC441F81-F141-4FCF-B30C-82170A88DEF5}" destId="{D1D9ED8F-AB66-4629-9E2F-FDF3DFDDE6E5}" srcOrd="0" destOrd="0" presId="urn:microsoft.com/office/officeart/2005/8/layout/process2"/>
    <dgm:cxn modelId="{17454E2A-FE22-4E34-B34D-B910BAFA7899}" type="presParOf" srcId="{257960B4-4856-4384-8AA6-44E8A3C58AFE}" destId="{8864377C-D4EA-4D66-AF54-ED00C80FF921}" srcOrd="2" destOrd="0" presId="urn:microsoft.com/office/officeart/2005/8/layout/process2"/>
    <dgm:cxn modelId="{CDDF0E10-7F0D-4FDF-B309-19455064B94A}" type="presParOf" srcId="{257960B4-4856-4384-8AA6-44E8A3C58AFE}" destId="{4B159AA0-DE04-4033-918E-27580AC5B5EB}" srcOrd="3" destOrd="0" presId="urn:microsoft.com/office/officeart/2005/8/layout/process2"/>
    <dgm:cxn modelId="{C17817FA-CAF1-4958-8B82-229A15124108}" type="presParOf" srcId="{4B159AA0-DE04-4033-918E-27580AC5B5EB}" destId="{6FB353BF-7DB7-491A-AD5E-480FA250CB47}" srcOrd="0" destOrd="0" presId="urn:microsoft.com/office/officeart/2005/8/layout/process2"/>
    <dgm:cxn modelId="{5CA02E0D-0AE3-49E8-A0A0-F24B0105B2AE}" type="presParOf" srcId="{257960B4-4856-4384-8AA6-44E8A3C58AFE}" destId="{FC570DFA-1C65-4148-9747-14B92EF440DC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B4D423C-FE4E-4103-B940-3B6A7BF4B43A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C2B473-FA61-4BD9-82CE-EF8A23E23AD6}">
      <dgm:prSet phldrT="[Text]"/>
      <dgm:spPr/>
      <dgm:t>
        <a:bodyPr/>
        <a:lstStyle/>
        <a:p>
          <a:r>
            <a:rPr lang="en-US" dirty="0"/>
            <a:t>Phase 1</a:t>
          </a:r>
        </a:p>
      </dgm:t>
    </dgm:pt>
    <dgm:pt modelId="{EA7576C0-C9B3-4DC5-8159-465B1112AA0D}" type="parTrans" cxnId="{B9E74766-79A5-4F25-9CC6-6F12A4585F4D}">
      <dgm:prSet/>
      <dgm:spPr/>
      <dgm:t>
        <a:bodyPr/>
        <a:lstStyle/>
        <a:p>
          <a:endParaRPr lang="en-US"/>
        </a:p>
      </dgm:t>
    </dgm:pt>
    <dgm:pt modelId="{026816E6-6149-435A-9D49-22EB97071CC3}" type="sibTrans" cxnId="{B9E74766-79A5-4F25-9CC6-6F12A4585F4D}">
      <dgm:prSet/>
      <dgm:spPr/>
      <dgm:t>
        <a:bodyPr/>
        <a:lstStyle/>
        <a:p>
          <a:endParaRPr lang="en-US"/>
        </a:p>
      </dgm:t>
    </dgm:pt>
    <dgm:pt modelId="{87283734-DBD1-4D76-A664-A712609FADAE}">
      <dgm:prSet phldrT="[Text]"/>
      <dgm:spPr/>
      <dgm:t>
        <a:bodyPr/>
        <a:lstStyle/>
        <a:p>
          <a:r>
            <a:rPr lang="en-US" dirty="0"/>
            <a:t>Business Value with Data</a:t>
          </a:r>
        </a:p>
        <a:p>
          <a:r>
            <a:rPr lang="en-US" dirty="0"/>
            <a:t>Revenue based Data Insights</a:t>
          </a:r>
        </a:p>
      </dgm:t>
    </dgm:pt>
    <dgm:pt modelId="{1D27ABCD-FF88-4C25-9C16-FBDA40215A83}" type="parTrans" cxnId="{8695190A-A7B5-4768-94CA-7ADC71CEAD57}">
      <dgm:prSet/>
      <dgm:spPr/>
      <dgm:t>
        <a:bodyPr/>
        <a:lstStyle/>
        <a:p>
          <a:endParaRPr lang="en-US"/>
        </a:p>
      </dgm:t>
    </dgm:pt>
    <dgm:pt modelId="{53689A64-558B-4D8F-B80E-C0F6DF823086}" type="sibTrans" cxnId="{8695190A-A7B5-4768-94CA-7ADC71CEAD57}">
      <dgm:prSet/>
      <dgm:spPr/>
      <dgm:t>
        <a:bodyPr/>
        <a:lstStyle/>
        <a:p>
          <a:endParaRPr lang="en-US"/>
        </a:p>
      </dgm:t>
    </dgm:pt>
    <dgm:pt modelId="{B25AA348-3771-4740-8B7C-149ECD3215DB}">
      <dgm:prSet phldrT="[Text]"/>
      <dgm:spPr/>
      <dgm:t>
        <a:bodyPr/>
        <a:lstStyle/>
        <a:p>
          <a:r>
            <a:rPr lang="en-US" dirty="0"/>
            <a:t>Self Service Data Science</a:t>
          </a:r>
        </a:p>
      </dgm:t>
    </dgm:pt>
    <dgm:pt modelId="{0787A9D4-5B05-4DC3-AA37-91F6A8E48917}" type="parTrans" cxnId="{DE0C7005-9FDE-4A97-B6C9-CD604F986FD7}">
      <dgm:prSet/>
      <dgm:spPr/>
      <dgm:t>
        <a:bodyPr/>
        <a:lstStyle/>
        <a:p>
          <a:endParaRPr lang="en-US"/>
        </a:p>
      </dgm:t>
    </dgm:pt>
    <dgm:pt modelId="{0DE42952-06EB-4CB9-9079-46F0DA15CD0A}" type="sibTrans" cxnId="{DE0C7005-9FDE-4A97-B6C9-CD604F986FD7}">
      <dgm:prSet/>
      <dgm:spPr/>
      <dgm:t>
        <a:bodyPr/>
        <a:lstStyle/>
        <a:p>
          <a:endParaRPr lang="en-US"/>
        </a:p>
      </dgm:t>
    </dgm:pt>
    <dgm:pt modelId="{D0A6CE8E-6066-4409-9604-F5925D402052}">
      <dgm:prSet phldrT="[Text]"/>
      <dgm:spPr/>
      <dgm:t>
        <a:bodyPr/>
        <a:lstStyle/>
        <a:p>
          <a:r>
            <a:rPr lang="en-US" dirty="0"/>
            <a:t>Phase 2</a:t>
          </a:r>
        </a:p>
      </dgm:t>
    </dgm:pt>
    <dgm:pt modelId="{A9939206-2B22-4ADE-8186-A3BFE1F457AC}" type="parTrans" cxnId="{D8DDA99F-C3CB-4FA5-BDED-378D171518F3}">
      <dgm:prSet/>
      <dgm:spPr/>
      <dgm:t>
        <a:bodyPr/>
        <a:lstStyle/>
        <a:p>
          <a:endParaRPr lang="en-US"/>
        </a:p>
      </dgm:t>
    </dgm:pt>
    <dgm:pt modelId="{6F98923A-B33A-4A85-A691-62C58F59EE9A}" type="sibTrans" cxnId="{D8DDA99F-C3CB-4FA5-BDED-378D171518F3}">
      <dgm:prSet/>
      <dgm:spPr/>
      <dgm:t>
        <a:bodyPr/>
        <a:lstStyle/>
        <a:p>
          <a:endParaRPr lang="en-US"/>
        </a:p>
      </dgm:t>
    </dgm:pt>
    <dgm:pt modelId="{D8E5C5CB-87BA-4259-8375-CDAEDF5FEDF5}">
      <dgm:prSet phldrT="[Text]"/>
      <dgm:spPr/>
      <dgm:t>
        <a:bodyPr/>
        <a:lstStyle/>
        <a:p>
          <a:r>
            <a:rPr lang="en-US" dirty="0"/>
            <a:t>Data Asset tracking</a:t>
          </a:r>
        </a:p>
        <a:p>
          <a:r>
            <a:rPr lang="en-US" dirty="0"/>
            <a:t>Data auditing and compliance for legal requirements</a:t>
          </a:r>
        </a:p>
      </dgm:t>
    </dgm:pt>
    <dgm:pt modelId="{2EB3FF8B-91A4-4C26-B0EE-198BE8E97DCB}" type="parTrans" cxnId="{254ED592-44F5-4B47-A8A2-00324AEBD759}">
      <dgm:prSet/>
      <dgm:spPr/>
      <dgm:t>
        <a:bodyPr/>
        <a:lstStyle/>
        <a:p>
          <a:endParaRPr lang="en-US"/>
        </a:p>
      </dgm:t>
    </dgm:pt>
    <dgm:pt modelId="{59CBF935-FA7F-46FD-911A-A34E86C20629}" type="sibTrans" cxnId="{254ED592-44F5-4B47-A8A2-00324AEBD759}">
      <dgm:prSet/>
      <dgm:spPr/>
      <dgm:t>
        <a:bodyPr/>
        <a:lstStyle/>
        <a:p>
          <a:endParaRPr lang="en-US"/>
        </a:p>
      </dgm:t>
    </dgm:pt>
    <dgm:pt modelId="{F96DB0CA-7F14-40CA-BEF9-BED77DDDC404}">
      <dgm:prSet phldrT="[Text]"/>
      <dgm:spPr/>
      <dgm:t>
        <a:bodyPr/>
        <a:lstStyle/>
        <a:p>
          <a:r>
            <a:rPr lang="en-US" dirty="0"/>
            <a:t>Customer centric Value</a:t>
          </a:r>
        </a:p>
        <a:p>
          <a:r>
            <a:rPr lang="en-US" dirty="0"/>
            <a:t>Data to Drive business</a:t>
          </a:r>
        </a:p>
      </dgm:t>
    </dgm:pt>
    <dgm:pt modelId="{0059F369-E6F7-46EE-9E41-09A20299793C}" type="parTrans" cxnId="{C69C41AA-0744-43C6-A622-E5BB12AD0F4E}">
      <dgm:prSet/>
      <dgm:spPr/>
      <dgm:t>
        <a:bodyPr/>
        <a:lstStyle/>
        <a:p>
          <a:endParaRPr lang="en-US"/>
        </a:p>
      </dgm:t>
    </dgm:pt>
    <dgm:pt modelId="{CA7BA353-6B33-42D1-8704-73BD550CF04E}" type="sibTrans" cxnId="{C69C41AA-0744-43C6-A622-E5BB12AD0F4E}">
      <dgm:prSet/>
      <dgm:spPr/>
      <dgm:t>
        <a:bodyPr/>
        <a:lstStyle/>
        <a:p>
          <a:endParaRPr lang="en-US"/>
        </a:p>
      </dgm:t>
    </dgm:pt>
    <dgm:pt modelId="{FFE04896-46B6-4895-A2F6-51B99DDCFA72}">
      <dgm:prSet phldrT="[Text]"/>
      <dgm:spPr/>
      <dgm:t>
        <a:bodyPr/>
        <a:lstStyle/>
        <a:p>
          <a:r>
            <a:rPr lang="en-US" dirty="0"/>
            <a:t>Phase 3</a:t>
          </a:r>
        </a:p>
      </dgm:t>
    </dgm:pt>
    <dgm:pt modelId="{C1B1433D-24CC-42D5-993E-A8E47DC9CE5B}" type="parTrans" cxnId="{C98522F9-911D-4AD9-A7D7-4E7C688B5106}">
      <dgm:prSet/>
      <dgm:spPr/>
      <dgm:t>
        <a:bodyPr/>
        <a:lstStyle/>
        <a:p>
          <a:endParaRPr lang="en-US"/>
        </a:p>
      </dgm:t>
    </dgm:pt>
    <dgm:pt modelId="{1C97F016-E21F-4A5C-844D-512804AC9BAA}" type="sibTrans" cxnId="{C98522F9-911D-4AD9-A7D7-4E7C688B5106}">
      <dgm:prSet/>
      <dgm:spPr/>
      <dgm:t>
        <a:bodyPr/>
        <a:lstStyle/>
        <a:p>
          <a:endParaRPr lang="en-US"/>
        </a:p>
      </dgm:t>
    </dgm:pt>
    <dgm:pt modelId="{19BCC252-CC30-4FBC-867D-1605A4F3D9D9}">
      <dgm:prSet phldrT="[Text]"/>
      <dgm:spPr/>
      <dgm:t>
        <a:bodyPr/>
        <a:lstStyle/>
        <a:p>
          <a:r>
            <a:rPr lang="en-US" dirty="0"/>
            <a:t>Business Data model</a:t>
          </a:r>
        </a:p>
      </dgm:t>
    </dgm:pt>
    <dgm:pt modelId="{A919983F-F2B2-4B82-B479-76EE0DAC4CDE}" type="parTrans" cxnId="{A7568CC7-B6BD-4FCF-ACB0-DC4949360290}">
      <dgm:prSet/>
      <dgm:spPr/>
      <dgm:t>
        <a:bodyPr/>
        <a:lstStyle/>
        <a:p>
          <a:endParaRPr lang="en-US"/>
        </a:p>
      </dgm:t>
    </dgm:pt>
    <dgm:pt modelId="{F043A265-88D2-4ED2-8267-AC6A841C23C7}" type="sibTrans" cxnId="{A7568CC7-B6BD-4FCF-ACB0-DC4949360290}">
      <dgm:prSet/>
      <dgm:spPr/>
      <dgm:t>
        <a:bodyPr/>
        <a:lstStyle/>
        <a:p>
          <a:endParaRPr lang="en-US"/>
        </a:p>
      </dgm:t>
    </dgm:pt>
    <dgm:pt modelId="{2C49D5EE-3BE4-4E31-BC7E-1D368D69A999}">
      <dgm:prSet phldrT="[Text]"/>
      <dgm:spPr/>
      <dgm:t>
        <a:bodyPr/>
        <a:lstStyle/>
        <a:p>
          <a:r>
            <a:rPr lang="en-US" dirty="0"/>
            <a:t>Data as Service</a:t>
          </a:r>
        </a:p>
      </dgm:t>
    </dgm:pt>
    <dgm:pt modelId="{39C039EE-80C8-44EF-AF93-1AC1A919A8B3}" type="parTrans" cxnId="{A1DD27D1-5A1D-4509-85BA-654D7B306F19}">
      <dgm:prSet/>
      <dgm:spPr/>
      <dgm:t>
        <a:bodyPr/>
        <a:lstStyle/>
        <a:p>
          <a:endParaRPr lang="en-US"/>
        </a:p>
      </dgm:t>
    </dgm:pt>
    <dgm:pt modelId="{0E0E9CF8-FE84-420F-88EC-30A21469DD8D}" type="sibTrans" cxnId="{A1DD27D1-5A1D-4509-85BA-654D7B306F19}">
      <dgm:prSet/>
      <dgm:spPr/>
      <dgm:t>
        <a:bodyPr/>
        <a:lstStyle/>
        <a:p>
          <a:endParaRPr lang="en-US"/>
        </a:p>
      </dgm:t>
    </dgm:pt>
    <dgm:pt modelId="{2C14FC27-FE6A-44C9-B8F4-F4AE450ED1B5}" type="pres">
      <dgm:prSet presAssocID="{0B4D423C-FE4E-4103-B940-3B6A7BF4B43A}" presName="Name0" presStyleCnt="0">
        <dgm:presLayoutVars>
          <dgm:dir/>
          <dgm:animLvl val="lvl"/>
          <dgm:resizeHandles val="exact"/>
        </dgm:presLayoutVars>
      </dgm:prSet>
      <dgm:spPr/>
    </dgm:pt>
    <dgm:pt modelId="{A715B9E9-4DD2-406F-820F-AD9E98303430}" type="pres">
      <dgm:prSet presAssocID="{FFE04896-46B6-4895-A2F6-51B99DDCFA72}" presName="boxAndChildren" presStyleCnt="0"/>
      <dgm:spPr/>
    </dgm:pt>
    <dgm:pt modelId="{B3328CE9-5540-4ED0-92C8-498BC9723D90}" type="pres">
      <dgm:prSet presAssocID="{FFE04896-46B6-4895-A2F6-51B99DDCFA72}" presName="parentTextBox" presStyleLbl="node1" presStyleIdx="0" presStyleCnt="3"/>
      <dgm:spPr/>
    </dgm:pt>
    <dgm:pt modelId="{FA36FF3C-FCEE-4296-9A07-3306FFEB6E79}" type="pres">
      <dgm:prSet presAssocID="{FFE04896-46B6-4895-A2F6-51B99DDCFA72}" presName="entireBox" presStyleLbl="node1" presStyleIdx="0" presStyleCnt="3"/>
      <dgm:spPr/>
    </dgm:pt>
    <dgm:pt modelId="{741F8165-04B5-4327-A0FC-27305F8AC33A}" type="pres">
      <dgm:prSet presAssocID="{FFE04896-46B6-4895-A2F6-51B99DDCFA72}" presName="descendantBox" presStyleCnt="0"/>
      <dgm:spPr/>
    </dgm:pt>
    <dgm:pt modelId="{D8ED9A86-84A5-447E-969F-FD10E3DA0F7D}" type="pres">
      <dgm:prSet presAssocID="{19BCC252-CC30-4FBC-867D-1605A4F3D9D9}" presName="childTextBox" presStyleLbl="fgAccFollowNode1" presStyleIdx="0" presStyleCnt="6">
        <dgm:presLayoutVars>
          <dgm:bulletEnabled val="1"/>
        </dgm:presLayoutVars>
      </dgm:prSet>
      <dgm:spPr/>
    </dgm:pt>
    <dgm:pt modelId="{BB1928F1-ACD3-4157-88AB-07D000DC2361}" type="pres">
      <dgm:prSet presAssocID="{2C49D5EE-3BE4-4E31-BC7E-1D368D69A999}" presName="childTextBox" presStyleLbl="fgAccFollowNode1" presStyleIdx="1" presStyleCnt="6">
        <dgm:presLayoutVars>
          <dgm:bulletEnabled val="1"/>
        </dgm:presLayoutVars>
      </dgm:prSet>
      <dgm:spPr/>
    </dgm:pt>
    <dgm:pt modelId="{63707D09-2A05-449D-BF94-D19C63F05FD7}" type="pres">
      <dgm:prSet presAssocID="{6F98923A-B33A-4A85-A691-62C58F59EE9A}" presName="sp" presStyleCnt="0"/>
      <dgm:spPr/>
    </dgm:pt>
    <dgm:pt modelId="{B12B87B7-9731-41E6-B0C3-4B265DD49C58}" type="pres">
      <dgm:prSet presAssocID="{D0A6CE8E-6066-4409-9604-F5925D402052}" presName="arrowAndChildren" presStyleCnt="0"/>
      <dgm:spPr/>
    </dgm:pt>
    <dgm:pt modelId="{C4366CE1-A42C-487E-8C5E-1B6D97C71698}" type="pres">
      <dgm:prSet presAssocID="{D0A6CE8E-6066-4409-9604-F5925D402052}" presName="parentTextArrow" presStyleLbl="node1" presStyleIdx="0" presStyleCnt="3"/>
      <dgm:spPr/>
    </dgm:pt>
    <dgm:pt modelId="{A1FB310A-0F3A-4FCA-8F6E-0A3386C589A9}" type="pres">
      <dgm:prSet presAssocID="{D0A6CE8E-6066-4409-9604-F5925D402052}" presName="arrow" presStyleLbl="node1" presStyleIdx="1" presStyleCnt="3"/>
      <dgm:spPr/>
    </dgm:pt>
    <dgm:pt modelId="{559DF37B-3161-471C-A919-3D9A2854313E}" type="pres">
      <dgm:prSet presAssocID="{D0A6CE8E-6066-4409-9604-F5925D402052}" presName="descendantArrow" presStyleCnt="0"/>
      <dgm:spPr/>
    </dgm:pt>
    <dgm:pt modelId="{63817F3D-CA9E-484F-8C35-C626BECA9DAA}" type="pres">
      <dgm:prSet presAssocID="{D8E5C5CB-87BA-4259-8375-CDAEDF5FEDF5}" presName="childTextArrow" presStyleLbl="fgAccFollowNode1" presStyleIdx="2" presStyleCnt="6">
        <dgm:presLayoutVars>
          <dgm:bulletEnabled val="1"/>
        </dgm:presLayoutVars>
      </dgm:prSet>
      <dgm:spPr/>
    </dgm:pt>
    <dgm:pt modelId="{8028A2F7-3446-446F-ADAA-CD5F1D65BAE0}" type="pres">
      <dgm:prSet presAssocID="{F96DB0CA-7F14-40CA-BEF9-BED77DDDC404}" presName="childTextArrow" presStyleLbl="fgAccFollowNode1" presStyleIdx="3" presStyleCnt="6">
        <dgm:presLayoutVars>
          <dgm:bulletEnabled val="1"/>
        </dgm:presLayoutVars>
      </dgm:prSet>
      <dgm:spPr/>
    </dgm:pt>
    <dgm:pt modelId="{15E0DF2C-9D84-4AFA-8C8B-B54C7330B9EC}" type="pres">
      <dgm:prSet presAssocID="{026816E6-6149-435A-9D49-22EB97071CC3}" presName="sp" presStyleCnt="0"/>
      <dgm:spPr/>
    </dgm:pt>
    <dgm:pt modelId="{02430FA5-BABE-4324-8EE1-6C0E7657FD84}" type="pres">
      <dgm:prSet presAssocID="{16C2B473-FA61-4BD9-82CE-EF8A23E23AD6}" presName="arrowAndChildren" presStyleCnt="0"/>
      <dgm:spPr/>
    </dgm:pt>
    <dgm:pt modelId="{E592B1F0-D503-4689-8F09-E79933C92D55}" type="pres">
      <dgm:prSet presAssocID="{16C2B473-FA61-4BD9-82CE-EF8A23E23AD6}" presName="parentTextArrow" presStyleLbl="node1" presStyleIdx="1" presStyleCnt="3"/>
      <dgm:spPr/>
    </dgm:pt>
    <dgm:pt modelId="{1AF4BF1A-12B4-4FCA-959C-8E70B3A47825}" type="pres">
      <dgm:prSet presAssocID="{16C2B473-FA61-4BD9-82CE-EF8A23E23AD6}" presName="arrow" presStyleLbl="node1" presStyleIdx="2" presStyleCnt="3"/>
      <dgm:spPr/>
    </dgm:pt>
    <dgm:pt modelId="{07FF1E80-7A2E-4A57-999B-C0D6FBD9259D}" type="pres">
      <dgm:prSet presAssocID="{16C2B473-FA61-4BD9-82CE-EF8A23E23AD6}" presName="descendantArrow" presStyleCnt="0"/>
      <dgm:spPr/>
    </dgm:pt>
    <dgm:pt modelId="{E9F05084-5DCE-4BE0-A2ED-93C981197EDE}" type="pres">
      <dgm:prSet presAssocID="{87283734-DBD1-4D76-A664-A712609FADAE}" presName="childTextArrow" presStyleLbl="fgAccFollowNode1" presStyleIdx="4" presStyleCnt="6">
        <dgm:presLayoutVars>
          <dgm:bulletEnabled val="1"/>
        </dgm:presLayoutVars>
      </dgm:prSet>
      <dgm:spPr/>
    </dgm:pt>
    <dgm:pt modelId="{978F54F4-1075-4677-B9DF-01F2B20B5E22}" type="pres">
      <dgm:prSet presAssocID="{B25AA348-3771-4740-8B7C-149ECD3215DB}" presName="childTextArrow" presStyleLbl="fgAccFollowNode1" presStyleIdx="5" presStyleCnt="6">
        <dgm:presLayoutVars>
          <dgm:bulletEnabled val="1"/>
        </dgm:presLayoutVars>
      </dgm:prSet>
      <dgm:spPr/>
    </dgm:pt>
  </dgm:ptLst>
  <dgm:cxnLst>
    <dgm:cxn modelId="{DE0C7005-9FDE-4A97-B6C9-CD604F986FD7}" srcId="{16C2B473-FA61-4BD9-82CE-EF8A23E23AD6}" destId="{B25AA348-3771-4740-8B7C-149ECD3215DB}" srcOrd="1" destOrd="0" parTransId="{0787A9D4-5B05-4DC3-AA37-91F6A8E48917}" sibTransId="{0DE42952-06EB-4CB9-9079-46F0DA15CD0A}"/>
    <dgm:cxn modelId="{8695190A-A7B5-4768-94CA-7ADC71CEAD57}" srcId="{16C2B473-FA61-4BD9-82CE-EF8A23E23AD6}" destId="{87283734-DBD1-4D76-A664-A712609FADAE}" srcOrd="0" destOrd="0" parTransId="{1D27ABCD-FF88-4C25-9C16-FBDA40215A83}" sibTransId="{53689A64-558B-4D8F-B80E-C0F6DF823086}"/>
    <dgm:cxn modelId="{51EEE010-CE78-4184-94F3-9DB80F239797}" type="presOf" srcId="{D0A6CE8E-6066-4409-9604-F5925D402052}" destId="{A1FB310A-0F3A-4FCA-8F6E-0A3386C589A9}" srcOrd="1" destOrd="0" presId="urn:microsoft.com/office/officeart/2005/8/layout/process4"/>
    <dgm:cxn modelId="{4D451C12-BA94-480B-8E73-B11604BDAD3E}" type="presOf" srcId="{B25AA348-3771-4740-8B7C-149ECD3215DB}" destId="{978F54F4-1075-4677-B9DF-01F2B20B5E22}" srcOrd="0" destOrd="0" presId="urn:microsoft.com/office/officeart/2005/8/layout/process4"/>
    <dgm:cxn modelId="{2B35E035-D7CC-4369-AF8C-79E04CCF718E}" type="presOf" srcId="{0B4D423C-FE4E-4103-B940-3B6A7BF4B43A}" destId="{2C14FC27-FE6A-44C9-B8F4-F4AE450ED1B5}" srcOrd="0" destOrd="0" presId="urn:microsoft.com/office/officeart/2005/8/layout/process4"/>
    <dgm:cxn modelId="{7DE6F863-3D1B-49A7-AE87-8C3F49B61962}" type="presOf" srcId="{87283734-DBD1-4D76-A664-A712609FADAE}" destId="{E9F05084-5DCE-4BE0-A2ED-93C981197EDE}" srcOrd="0" destOrd="0" presId="urn:microsoft.com/office/officeart/2005/8/layout/process4"/>
    <dgm:cxn modelId="{B9E74766-79A5-4F25-9CC6-6F12A4585F4D}" srcId="{0B4D423C-FE4E-4103-B940-3B6A7BF4B43A}" destId="{16C2B473-FA61-4BD9-82CE-EF8A23E23AD6}" srcOrd="0" destOrd="0" parTransId="{EA7576C0-C9B3-4DC5-8159-465B1112AA0D}" sibTransId="{026816E6-6149-435A-9D49-22EB97071CC3}"/>
    <dgm:cxn modelId="{54BEC688-B85A-45ED-B2B8-22F95CEE08A2}" type="presOf" srcId="{D0A6CE8E-6066-4409-9604-F5925D402052}" destId="{C4366CE1-A42C-487E-8C5E-1B6D97C71698}" srcOrd="0" destOrd="0" presId="urn:microsoft.com/office/officeart/2005/8/layout/process4"/>
    <dgm:cxn modelId="{254ED592-44F5-4B47-A8A2-00324AEBD759}" srcId="{D0A6CE8E-6066-4409-9604-F5925D402052}" destId="{D8E5C5CB-87BA-4259-8375-CDAEDF5FEDF5}" srcOrd="0" destOrd="0" parTransId="{2EB3FF8B-91A4-4C26-B0EE-198BE8E97DCB}" sibTransId="{59CBF935-FA7F-46FD-911A-A34E86C20629}"/>
    <dgm:cxn modelId="{D8DDA99F-C3CB-4FA5-BDED-378D171518F3}" srcId="{0B4D423C-FE4E-4103-B940-3B6A7BF4B43A}" destId="{D0A6CE8E-6066-4409-9604-F5925D402052}" srcOrd="1" destOrd="0" parTransId="{A9939206-2B22-4ADE-8186-A3BFE1F457AC}" sibTransId="{6F98923A-B33A-4A85-A691-62C58F59EE9A}"/>
    <dgm:cxn modelId="{C69C41AA-0744-43C6-A622-E5BB12AD0F4E}" srcId="{D0A6CE8E-6066-4409-9604-F5925D402052}" destId="{F96DB0CA-7F14-40CA-BEF9-BED77DDDC404}" srcOrd="1" destOrd="0" parTransId="{0059F369-E6F7-46EE-9E41-09A20299793C}" sibTransId="{CA7BA353-6B33-42D1-8704-73BD550CF04E}"/>
    <dgm:cxn modelId="{618F83B1-618C-4925-8BAC-7DC5805C675A}" type="presOf" srcId="{FFE04896-46B6-4895-A2F6-51B99DDCFA72}" destId="{B3328CE9-5540-4ED0-92C8-498BC9723D90}" srcOrd="0" destOrd="0" presId="urn:microsoft.com/office/officeart/2005/8/layout/process4"/>
    <dgm:cxn modelId="{C0E557BD-3866-469D-9DAE-C87A5409164E}" type="presOf" srcId="{D8E5C5CB-87BA-4259-8375-CDAEDF5FEDF5}" destId="{63817F3D-CA9E-484F-8C35-C626BECA9DAA}" srcOrd="0" destOrd="0" presId="urn:microsoft.com/office/officeart/2005/8/layout/process4"/>
    <dgm:cxn modelId="{0BD0C4BF-AF7C-4FE8-8022-6E3D2495AE6E}" type="presOf" srcId="{16C2B473-FA61-4BD9-82CE-EF8A23E23AD6}" destId="{1AF4BF1A-12B4-4FCA-959C-8E70B3A47825}" srcOrd="1" destOrd="0" presId="urn:microsoft.com/office/officeart/2005/8/layout/process4"/>
    <dgm:cxn modelId="{DEC61DC4-EC67-4F83-8649-D03283CD06E7}" type="presOf" srcId="{16C2B473-FA61-4BD9-82CE-EF8A23E23AD6}" destId="{E592B1F0-D503-4689-8F09-E79933C92D55}" srcOrd="0" destOrd="0" presId="urn:microsoft.com/office/officeart/2005/8/layout/process4"/>
    <dgm:cxn modelId="{A7568CC7-B6BD-4FCF-ACB0-DC4949360290}" srcId="{FFE04896-46B6-4895-A2F6-51B99DDCFA72}" destId="{19BCC252-CC30-4FBC-867D-1605A4F3D9D9}" srcOrd="0" destOrd="0" parTransId="{A919983F-F2B2-4B82-B479-76EE0DAC4CDE}" sibTransId="{F043A265-88D2-4ED2-8267-AC6A841C23C7}"/>
    <dgm:cxn modelId="{37607CCA-0920-4ECA-88CD-FA8904EBDC08}" type="presOf" srcId="{19BCC252-CC30-4FBC-867D-1605A4F3D9D9}" destId="{D8ED9A86-84A5-447E-969F-FD10E3DA0F7D}" srcOrd="0" destOrd="0" presId="urn:microsoft.com/office/officeart/2005/8/layout/process4"/>
    <dgm:cxn modelId="{A1DD27D1-5A1D-4509-85BA-654D7B306F19}" srcId="{FFE04896-46B6-4895-A2F6-51B99DDCFA72}" destId="{2C49D5EE-3BE4-4E31-BC7E-1D368D69A999}" srcOrd="1" destOrd="0" parTransId="{39C039EE-80C8-44EF-AF93-1AC1A919A8B3}" sibTransId="{0E0E9CF8-FE84-420F-88EC-30A21469DD8D}"/>
    <dgm:cxn modelId="{A10FB0D2-975F-4D86-970A-3B70F27C76FF}" type="presOf" srcId="{2C49D5EE-3BE4-4E31-BC7E-1D368D69A999}" destId="{BB1928F1-ACD3-4157-88AB-07D000DC2361}" srcOrd="0" destOrd="0" presId="urn:microsoft.com/office/officeart/2005/8/layout/process4"/>
    <dgm:cxn modelId="{8EB2F6DC-0EDE-4474-80A0-58E251CCFA1C}" type="presOf" srcId="{F96DB0CA-7F14-40CA-BEF9-BED77DDDC404}" destId="{8028A2F7-3446-446F-ADAA-CD5F1D65BAE0}" srcOrd="0" destOrd="0" presId="urn:microsoft.com/office/officeart/2005/8/layout/process4"/>
    <dgm:cxn modelId="{4EC506E7-8119-4A8B-91BF-52AB7E20F019}" type="presOf" srcId="{FFE04896-46B6-4895-A2F6-51B99DDCFA72}" destId="{FA36FF3C-FCEE-4296-9A07-3306FFEB6E79}" srcOrd="1" destOrd="0" presId="urn:microsoft.com/office/officeart/2005/8/layout/process4"/>
    <dgm:cxn modelId="{C98522F9-911D-4AD9-A7D7-4E7C688B5106}" srcId="{0B4D423C-FE4E-4103-B940-3B6A7BF4B43A}" destId="{FFE04896-46B6-4895-A2F6-51B99DDCFA72}" srcOrd="2" destOrd="0" parTransId="{C1B1433D-24CC-42D5-993E-A8E47DC9CE5B}" sibTransId="{1C97F016-E21F-4A5C-844D-512804AC9BAA}"/>
    <dgm:cxn modelId="{9FB1DE4D-15BD-44EC-8B66-4F4D1578A0C0}" type="presParOf" srcId="{2C14FC27-FE6A-44C9-B8F4-F4AE450ED1B5}" destId="{A715B9E9-4DD2-406F-820F-AD9E98303430}" srcOrd="0" destOrd="0" presId="urn:microsoft.com/office/officeart/2005/8/layout/process4"/>
    <dgm:cxn modelId="{06726B84-8C20-441F-972C-39BB238DF4DE}" type="presParOf" srcId="{A715B9E9-4DD2-406F-820F-AD9E98303430}" destId="{B3328CE9-5540-4ED0-92C8-498BC9723D90}" srcOrd="0" destOrd="0" presId="urn:microsoft.com/office/officeart/2005/8/layout/process4"/>
    <dgm:cxn modelId="{C0F704EF-10A5-4A85-82D0-6B1BB432F114}" type="presParOf" srcId="{A715B9E9-4DD2-406F-820F-AD9E98303430}" destId="{FA36FF3C-FCEE-4296-9A07-3306FFEB6E79}" srcOrd="1" destOrd="0" presId="urn:microsoft.com/office/officeart/2005/8/layout/process4"/>
    <dgm:cxn modelId="{5D7815AA-6019-4AE4-B256-FBA4EC978287}" type="presParOf" srcId="{A715B9E9-4DD2-406F-820F-AD9E98303430}" destId="{741F8165-04B5-4327-A0FC-27305F8AC33A}" srcOrd="2" destOrd="0" presId="urn:microsoft.com/office/officeart/2005/8/layout/process4"/>
    <dgm:cxn modelId="{1CC6B34F-8666-404F-8F55-18777D64B46D}" type="presParOf" srcId="{741F8165-04B5-4327-A0FC-27305F8AC33A}" destId="{D8ED9A86-84A5-447E-969F-FD10E3DA0F7D}" srcOrd="0" destOrd="0" presId="urn:microsoft.com/office/officeart/2005/8/layout/process4"/>
    <dgm:cxn modelId="{F30D489E-664D-465E-AB6B-29A15824B91A}" type="presParOf" srcId="{741F8165-04B5-4327-A0FC-27305F8AC33A}" destId="{BB1928F1-ACD3-4157-88AB-07D000DC2361}" srcOrd="1" destOrd="0" presId="urn:microsoft.com/office/officeart/2005/8/layout/process4"/>
    <dgm:cxn modelId="{3DAF9C99-56AC-4F60-8169-29926CBCFEE7}" type="presParOf" srcId="{2C14FC27-FE6A-44C9-B8F4-F4AE450ED1B5}" destId="{63707D09-2A05-449D-BF94-D19C63F05FD7}" srcOrd="1" destOrd="0" presId="urn:microsoft.com/office/officeart/2005/8/layout/process4"/>
    <dgm:cxn modelId="{400B79DC-1E5D-4BC5-8C6D-2DE0F621DA4F}" type="presParOf" srcId="{2C14FC27-FE6A-44C9-B8F4-F4AE450ED1B5}" destId="{B12B87B7-9731-41E6-B0C3-4B265DD49C58}" srcOrd="2" destOrd="0" presId="urn:microsoft.com/office/officeart/2005/8/layout/process4"/>
    <dgm:cxn modelId="{69D24925-4EDF-425C-8009-F882BF63843A}" type="presParOf" srcId="{B12B87B7-9731-41E6-B0C3-4B265DD49C58}" destId="{C4366CE1-A42C-487E-8C5E-1B6D97C71698}" srcOrd="0" destOrd="0" presId="urn:microsoft.com/office/officeart/2005/8/layout/process4"/>
    <dgm:cxn modelId="{698412DF-9127-4E30-86EF-DF59994DC5BC}" type="presParOf" srcId="{B12B87B7-9731-41E6-B0C3-4B265DD49C58}" destId="{A1FB310A-0F3A-4FCA-8F6E-0A3386C589A9}" srcOrd="1" destOrd="0" presId="urn:microsoft.com/office/officeart/2005/8/layout/process4"/>
    <dgm:cxn modelId="{9000B005-2EE8-4274-BD89-E38494623AB6}" type="presParOf" srcId="{B12B87B7-9731-41E6-B0C3-4B265DD49C58}" destId="{559DF37B-3161-471C-A919-3D9A2854313E}" srcOrd="2" destOrd="0" presId="urn:microsoft.com/office/officeart/2005/8/layout/process4"/>
    <dgm:cxn modelId="{8F1F4695-E199-4166-AD49-0D66D590CBE7}" type="presParOf" srcId="{559DF37B-3161-471C-A919-3D9A2854313E}" destId="{63817F3D-CA9E-484F-8C35-C626BECA9DAA}" srcOrd="0" destOrd="0" presId="urn:microsoft.com/office/officeart/2005/8/layout/process4"/>
    <dgm:cxn modelId="{A362FF17-0393-4DC6-97A9-62E946C5DE00}" type="presParOf" srcId="{559DF37B-3161-471C-A919-3D9A2854313E}" destId="{8028A2F7-3446-446F-ADAA-CD5F1D65BAE0}" srcOrd="1" destOrd="0" presId="urn:microsoft.com/office/officeart/2005/8/layout/process4"/>
    <dgm:cxn modelId="{568F6D69-3B97-428D-8872-2409FBE2E70A}" type="presParOf" srcId="{2C14FC27-FE6A-44C9-B8F4-F4AE450ED1B5}" destId="{15E0DF2C-9D84-4AFA-8C8B-B54C7330B9EC}" srcOrd="3" destOrd="0" presId="urn:microsoft.com/office/officeart/2005/8/layout/process4"/>
    <dgm:cxn modelId="{6F10F482-BF85-42E2-8455-9306D31C312F}" type="presParOf" srcId="{2C14FC27-FE6A-44C9-B8F4-F4AE450ED1B5}" destId="{02430FA5-BABE-4324-8EE1-6C0E7657FD84}" srcOrd="4" destOrd="0" presId="urn:microsoft.com/office/officeart/2005/8/layout/process4"/>
    <dgm:cxn modelId="{B076FCD8-4113-4934-943B-09A3752B67C0}" type="presParOf" srcId="{02430FA5-BABE-4324-8EE1-6C0E7657FD84}" destId="{E592B1F0-D503-4689-8F09-E79933C92D55}" srcOrd="0" destOrd="0" presId="urn:microsoft.com/office/officeart/2005/8/layout/process4"/>
    <dgm:cxn modelId="{6E160B94-0309-4DF6-B0BC-9D7581B7B8BA}" type="presParOf" srcId="{02430FA5-BABE-4324-8EE1-6C0E7657FD84}" destId="{1AF4BF1A-12B4-4FCA-959C-8E70B3A47825}" srcOrd="1" destOrd="0" presId="urn:microsoft.com/office/officeart/2005/8/layout/process4"/>
    <dgm:cxn modelId="{4DD47AE3-5E1D-4DD7-9741-0A3E3552F54F}" type="presParOf" srcId="{02430FA5-BABE-4324-8EE1-6C0E7657FD84}" destId="{07FF1E80-7A2E-4A57-999B-C0D6FBD9259D}" srcOrd="2" destOrd="0" presId="urn:microsoft.com/office/officeart/2005/8/layout/process4"/>
    <dgm:cxn modelId="{97581D22-C754-4417-8A8A-9461348A5937}" type="presParOf" srcId="{07FF1E80-7A2E-4A57-999B-C0D6FBD9259D}" destId="{E9F05084-5DCE-4BE0-A2ED-93C981197EDE}" srcOrd="0" destOrd="0" presId="urn:microsoft.com/office/officeart/2005/8/layout/process4"/>
    <dgm:cxn modelId="{244B0724-A2A5-4804-86A8-6DCA173A8BD5}" type="presParOf" srcId="{07FF1E80-7A2E-4A57-999B-C0D6FBD9259D}" destId="{978F54F4-1075-4677-B9DF-01F2B20B5E22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447CC5E-23D7-46EA-A348-3E25820232E2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EF1FC7FD-D88B-4359-8DBA-744EAF26EAD5}">
      <dgm:prSet phldrT="[Text]"/>
      <dgm:spPr/>
      <dgm:t>
        <a:bodyPr/>
        <a:lstStyle/>
        <a:p>
          <a:r>
            <a:rPr lang="en-US" dirty="0"/>
            <a:t>1 Year</a:t>
          </a:r>
        </a:p>
      </dgm:t>
    </dgm:pt>
    <dgm:pt modelId="{8341B136-4758-462E-84A1-DC7B601318C9}" type="parTrans" cxnId="{FC1BB6A5-9012-4840-8B81-86A4365CDABD}">
      <dgm:prSet/>
      <dgm:spPr/>
      <dgm:t>
        <a:bodyPr/>
        <a:lstStyle/>
        <a:p>
          <a:endParaRPr lang="en-US"/>
        </a:p>
      </dgm:t>
    </dgm:pt>
    <dgm:pt modelId="{AF8A0D83-E5B8-461F-8FC6-CACF872F1E4D}" type="sibTrans" cxnId="{FC1BB6A5-9012-4840-8B81-86A4365CDABD}">
      <dgm:prSet/>
      <dgm:spPr/>
      <dgm:t>
        <a:bodyPr/>
        <a:lstStyle/>
        <a:p>
          <a:endParaRPr lang="en-US"/>
        </a:p>
      </dgm:t>
    </dgm:pt>
    <dgm:pt modelId="{AFAAAEE8-E45E-4CEF-BC7D-BFF04D9F21C6}">
      <dgm:prSet phldrT="[Text]"/>
      <dgm:spPr/>
      <dgm:t>
        <a:bodyPr/>
        <a:lstStyle/>
        <a:p>
          <a:r>
            <a:rPr lang="en-US" dirty="0"/>
            <a:t>6 Months</a:t>
          </a:r>
        </a:p>
      </dgm:t>
    </dgm:pt>
    <dgm:pt modelId="{9951AAFB-8420-4113-9632-D0FB4DC6B2D6}" type="parTrans" cxnId="{167C0952-0022-472F-BB7E-97F4D20780EA}">
      <dgm:prSet/>
      <dgm:spPr/>
      <dgm:t>
        <a:bodyPr/>
        <a:lstStyle/>
        <a:p>
          <a:endParaRPr lang="en-US"/>
        </a:p>
      </dgm:t>
    </dgm:pt>
    <dgm:pt modelId="{BE8709B8-8542-4248-85DC-13144DD501E5}" type="sibTrans" cxnId="{167C0952-0022-472F-BB7E-97F4D20780EA}">
      <dgm:prSet/>
      <dgm:spPr/>
      <dgm:t>
        <a:bodyPr/>
        <a:lstStyle/>
        <a:p>
          <a:endParaRPr lang="en-US"/>
        </a:p>
      </dgm:t>
    </dgm:pt>
    <dgm:pt modelId="{F71D4553-8AE4-41E7-B89F-6342C32FA3C4}">
      <dgm:prSet phldrT="[Text]"/>
      <dgm:spPr/>
      <dgm:t>
        <a:bodyPr/>
        <a:lstStyle/>
        <a:p>
          <a:r>
            <a:rPr lang="en-US" dirty="0"/>
            <a:t>6 Months</a:t>
          </a:r>
        </a:p>
      </dgm:t>
    </dgm:pt>
    <dgm:pt modelId="{613E5670-61B6-4F6A-85CA-623D8CA5BC13}" type="parTrans" cxnId="{32D63460-CF70-41D7-824E-80ED89E1DF19}">
      <dgm:prSet/>
      <dgm:spPr/>
      <dgm:t>
        <a:bodyPr/>
        <a:lstStyle/>
        <a:p>
          <a:endParaRPr lang="en-US"/>
        </a:p>
      </dgm:t>
    </dgm:pt>
    <dgm:pt modelId="{294220B3-97E0-40FE-875F-6BAB0DFF1BEE}" type="sibTrans" cxnId="{32D63460-CF70-41D7-824E-80ED89E1DF19}">
      <dgm:prSet/>
      <dgm:spPr/>
      <dgm:t>
        <a:bodyPr/>
        <a:lstStyle/>
        <a:p>
          <a:endParaRPr lang="en-US"/>
        </a:p>
      </dgm:t>
    </dgm:pt>
    <dgm:pt modelId="{257960B4-4856-4384-8AA6-44E8A3C58AFE}" type="pres">
      <dgm:prSet presAssocID="{9447CC5E-23D7-46EA-A348-3E25820232E2}" presName="linearFlow" presStyleCnt="0">
        <dgm:presLayoutVars>
          <dgm:resizeHandles val="exact"/>
        </dgm:presLayoutVars>
      </dgm:prSet>
      <dgm:spPr/>
    </dgm:pt>
    <dgm:pt modelId="{E14585A3-A0B8-49BE-831F-9534DBAE3158}" type="pres">
      <dgm:prSet presAssocID="{EF1FC7FD-D88B-4359-8DBA-744EAF26EAD5}" presName="node" presStyleLbl="node1" presStyleIdx="0" presStyleCnt="3" custLinFactNeighborX="-1624">
        <dgm:presLayoutVars>
          <dgm:bulletEnabled val="1"/>
        </dgm:presLayoutVars>
      </dgm:prSet>
      <dgm:spPr/>
    </dgm:pt>
    <dgm:pt modelId="{CC441F81-F141-4FCF-B30C-82170A88DEF5}" type="pres">
      <dgm:prSet presAssocID="{AF8A0D83-E5B8-461F-8FC6-CACF872F1E4D}" presName="sibTrans" presStyleLbl="sibTrans2D1" presStyleIdx="0" presStyleCnt="2"/>
      <dgm:spPr/>
    </dgm:pt>
    <dgm:pt modelId="{D1D9ED8F-AB66-4629-9E2F-FDF3DFDDE6E5}" type="pres">
      <dgm:prSet presAssocID="{AF8A0D83-E5B8-461F-8FC6-CACF872F1E4D}" presName="connectorText" presStyleLbl="sibTrans2D1" presStyleIdx="0" presStyleCnt="2"/>
      <dgm:spPr/>
    </dgm:pt>
    <dgm:pt modelId="{8864377C-D4EA-4D66-AF54-ED00C80FF921}" type="pres">
      <dgm:prSet presAssocID="{AFAAAEE8-E45E-4CEF-BC7D-BFF04D9F21C6}" presName="node" presStyleLbl="node1" presStyleIdx="1" presStyleCnt="3">
        <dgm:presLayoutVars>
          <dgm:bulletEnabled val="1"/>
        </dgm:presLayoutVars>
      </dgm:prSet>
      <dgm:spPr/>
    </dgm:pt>
    <dgm:pt modelId="{4B159AA0-DE04-4033-918E-27580AC5B5EB}" type="pres">
      <dgm:prSet presAssocID="{BE8709B8-8542-4248-85DC-13144DD501E5}" presName="sibTrans" presStyleLbl="sibTrans2D1" presStyleIdx="1" presStyleCnt="2"/>
      <dgm:spPr/>
    </dgm:pt>
    <dgm:pt modelId="{6FB353BF-7DB7-491A-AD5E-480FA250CB47}" type="pres">
      <dgm:prSet presAssocID="{BE8709B8-8542-4248-85DC-13144DD501E5}" presName="connectorText" presStyleLbl="sibTrans2D1" presStyleIdx="1" presStyleCnt="2"/>
      <dgm:spPr/>
    </dgm:pt>
    <dgm:pt modelId="{FC570DFA-1C65-4148-9747-14B92EF440DC}" type="pres">
      <dgm:prSet presAssocID="{F71D4553-8AE4-41E7-B89F-6342C32FA3C4}" presName="node" presStyleLbl="node1" presStyleIdx="2" presStyleCnt="3">
        <dgm:presLayoutVars>
          <dgm:bulletEnabled val="1"/>
        </dgm:presLayoutVars>
      </dgm:prSet>
      <dgm:spPr/>
    </dgm:pt>
  </dgm:ptLst>
  <dgm:cxnLst>
    <dgm:cxn modelId="{D31B6E04-64CC-4EE4-9103-75A451F05ADD}" type="presOf" srcId="{F71D4553-8AE4-41E7-B89F-6342C32FA3C4}" destId="{FC570DFA-1C65-4148-9747-14B92EF440DC}" srcOrd="0" destOrd="0" presId="urn:microsoft.com/office/officeart/2005/8/layout/process2"/>
    <dgm:cxn modelId="{AFE9291F-6D00-4C02-9449-191960A7C2D7}" type="presOf" srcId="{EF1FC7FD-D88B-4359-8DBA-744EAF26EAD5}" destId="{E14585A3-A0B8-49BE-831F-9534DBAE3158}" srcOrd="0" destOrd="0" presId="urn:microsoft.com/office/officeart/2005/8/layout/process2"/>
    <dgm:cxn modelId="{32D63460-CF70-41D7-824E-80ED89E1DF19}" srcId="{9447CC5E-23D7-46EA-A348-3E25820232E2}" destId="{F71D4553-8AE4-41E7-B89F-6342C32FA3C4}" srcOrd="2" destOrd="0" parTransId="{613E5670-61B6-4F6A-85CA-623D8CA5BC13}" sibTransId="{294220B3-97E0-40FE-875F-6BAB0DFF1BEE}"/>
    <dgm:cxn modelId="{167C0952-0022-472F-BB7E-97F4D20780EA}" srcId="{9447CC5E-23D7-46EA-A348-3E25820232E2}" destId="{AFAAAEE8-E45E-4CEF-BC7D-BFF04D9F21C6}" srcOrd="1" destOrd="0" parTransId="{9951AAFB-8420-4113-9632-D0FB4DC6B2D6}" sibTransId="{BE8709B8-8542-4248-85DC-13144DD501E5}"/>
    <dgm:cxn modelId="{9D8CDD54-12F2-4515-9AAB-06A8DE737A0A}" type="presOf" srcId="{9447CC5E-23D7-46EA-A348-3E25820232E2}" destId="{257960B4-4856-4384-8AA6-44E8A3C58AFE}" srcOrd="0" destOrd="0" presId="urn:microsoft.com/office/officeart/2005/8/layout/process2"/>
    <dgm:cxn modelId="{D3FFDC86-8878-46B6-BBFA-F1CCC8D82A07}" type="presOf" srcId="{BE8709B8-8542-4248-85DC-13144DD501E5}" destId="{6FB353BF-7DB7-491A-AD5E-480FA250CB47}" srcOrd="1" destOrd="0" presId="urn:microsoft.com/office/officeart/2005/8/layout/process2"/>
    <dgm:cxn modelId="{FC1BB6A5-9012-4840-8B81-86A4365CDABD}" srcId="{9447CC5E-23D7-46EA-A348-3E25820232E2}" destId="{EF1FC7FD-D88B-4359-8DBA-744EAF26EAD5}" srcOrd="0" destOrd="0" parTransId="{8341B136-4758-462E-84A1-DC7B601318C9}" sibTransId="{AF8A0D83-E5B8-461F-8FC6-CACF872F1E4D}"/>
    <dgm:cxn modelId="{0390EBB6-8255-450F-AAED-FD5F2C4825BB}" type="presOf" srcId="{AF8A0D83-E5B8-461F-8FC6-CACF872F1E4D}" destId="{D1D9ED8F-AB66-4629-9E2F-FDF3DFDDE6E5}" srcOrd="1" destOrd="0" presId="urn:microsoft.com/office/officeart/2005/8/layout/process2"/>
    <dgm:cxn modelId="{BB4B73CD-EAAD-4EF1-9C90-A57B4F68F02F}" type="presOf" srcId="{BE8709B8-8542-4248-85DC-13144DD501E5}" destId="{4B159AA0-DE04-4033-918E-27580AC5B5EB}" srcOrd="0" destOrd="0" presId="urn:microsoft.com/office/officeart/2005/8/layout/process2"/>
    <dgm:cxn modelId="{44CFB0DC-31F0-430C-B350-62E6AB66AF05}" type="presOf" srcId="{AF8A0D83-E5B8-461F-8FC6-CACF872F1E4D}" destId="{CC441F81-F141-4FCF-B30C-82170A88DEF5}" srcOrd="0" destOrd="0" presId="urn:microsoft.com/office/officeart/2005/8/layout/process2"/>
    <dgm:cxn modelId="{C0AE8AF0-7B53-4CE3-B1AA-B6FF57D28D8E}" type="presOf" srcId="{AFAAAEE8-E45E-4CEF-BC7D-BFF04D9F21C6}" destId="{8864377C-D4EA-4D66-AF54-ED00C80FF921}" srcOrd="0" destOrd="0" presId="urn:microsoft.com/office/officeart/2005/8/layout/process2"/>
    <dgm:cxn modelId="{022BBBE8-0472-4786-B08A-82CA3C3940DA}" type="presParOf" srcId="{257960B4-4856-4384-8AA6-44E8A3C58AFE}" destId="{E14585A3-A0B8-49BE-831F-9534DBAE3158}" srcOrd="0" destOrd="0" presId="urn:microsoft.com/office/officeart/2005/8/layout/process2"/>
    <dgm:cxn modelId="{DA76A61D-B108-4FFC-B849-0CCC2341F8F1}" type="presParOf" srcId="{257960B4-4856-4384-8AA6-44E8A3C58AFE}" destId="{CC441F81-F141-4FCF-B30C-82170A88DEF5}" srcOrd="1" destOrd="0" presId="urn:microsoft.com/office/officeart/2005/8/layout/process2"/>
    <dgm:cxn modelId="{58F73548-272D-4124-BE3F-5547BAE32506}" type="presParOf" srcId="{CC441F81-F141-4FCF-B30C-82170A88DEF5}" destId="{D1D9ED8F-AB66-4629-9E2F-FDF3DFDDE6E5}" srcOrd="0" destOrd="0" presId="urn:microsoft.com/office/officeart/2005/8/layout/process2"/>
    <dgm:cxn modelId="{17454E2A-FE22-4E34-B34D-B910BAFA7899}" type="presParOf" srcId="{257960B4-4856-4384-8AA6-44E8A3C58AFE}" destId="{8864377C-D4EA-4D66-AF54-ED00C80FF921}" srcOrd="2" destOrd="0" presId="urn:microsoft.com/office/officeart/2005/8/layout/process2"/>
    <dgm:cxn modelId="{CDDF0E10-7F0D-4FDF-B309-19455064B94A}" type="presParOf" srcId="{257960B4-4856-4384-8AA6-44E8A3C58AFE}" destId="{4B159AA0-DE04-4033-918E-27580AC5B5EB}" srcOrd="3" destOrd="0" presId="urn:microsoft.com/office/officeart/2005/8/layout/process2"/>
    <dgm:cxn modelId="{C17817FA-CAF1-4958-8B82-229A15124108}" type="presParOf" srcId="{4B159AA0-DE04-4033-918E-27580AC5B5EB}" destId="{6FB353BF-7DB7-491A-AD5E-480FA250CB47}" srcOrd="0" destOrd="0" presId="urn:microsoft.com/office/officeart/2005/8/layout/process2"/>
    <dgm:cxn modelId="{5CA02E0D-0AE3-49E8-A0A0-F24B0105B2AE}" type="presParOf" srcId="{257960B4-4856-4384-8AA6-44E8A3C58AFE}" destId="{FC570DFA-1C65-4148-9747-14B92EF440DC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76AD35-BD31-4738-B84B-9EC408673130}">
      <dsp:nvSpPr>
        <dsp:cNvPr id="0" name=""/>
        <dsp:cNvSpPr/>
      </dsp:nvSpPr>
      <dsp:spPr>
        <a:xfrm>
          <a:off x="3952398" y="54391"/>
          <a:ext cx="2610802" cy="26108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Vision</a:t>
          </a:r>
        </a:p>
      </dsp:txBody>
      <dsp:txXfrm>
        <a:off x="4300505" y="511282"/>
        <a:ext cx="1914588" cy="1174861"/>
      </dsp:txXfrm>
    </dsp:sp>
    <dsp:sp modelId="{F4513D91-37D7-4AA0-9C64-5B0C6D1FB56E}">
      <dsp:nvSpPr>
        <dsp:cNvPr id="0" name=""/>
        <dsp:cNvSpPr/>
      </dsp:nvSpPr>
      <dsp:spPr>
        <a:xfrm>
          <a:off x="4894463" y="1686143"/>
          <a:ext cx="2610802" cy="26108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Execution</a:t>
          </a:r>
        </a:p>
      </dsp:txBody>
      <dsp:txXfrm>
        <a:off x="5692933" y="2360600"/>
        <a:ext cx="1566481" cy="1435941"/>
      </dsp:txXfrm>
    </dsp:sp>
    <dsp:sp modelId="{E3EE32FE-6692-4EBC-8DC7-392C78AACF2E}">
      <dsp:nvSpPr>
        <dsp:cNvPr id="0" name=""/>
        <dsp:cNvSpPr/>
      </dsp:nvSpPr>
      <dsp:spPr>
        <a:xfrm>
          <a:off x="3010333" y="1686143"/>
          <a:ext cx="2610802" cy="26108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Strategy</a:t>
          </a:r>
        </a:p>
      </dsp:txBody>
      <dsp:txXfrm>
        <a:off x="3256184" y="2360600"/>
        <a:ext cx="1566481" cy="143594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2FAB8-F119-4225-829D-41491ED7A781}">
      <dsp:nvSpPr>
        <dsp:cNvPr id="0" name=""/>
        <dsp:cNvSpPr/>
      </dsp:nvSpPr>
      <dsp:spPr>
        <a:xfrm rot="5400000">
          <a:off x="1382250" y="1563109"/>
          <a:ext cx="1816450" cy="3022532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E9E24B-EEC4-443C-BB7A-1A9D78B45C3D}">
      <dsp:nvSpPr>
        <dsp:cNvPr id="0" name=""/>
        <dsp:cNvSpPr/>
      </dsp:nvSpPr>
      <dsp:spPr>
        <a:xfrm>
          <a:off x="1079039" y="2466195"/>
          <a:ext cx="2728759" cy="2391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RPA with AI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Cognitive AI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Demand Forecasting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Conversational UI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AI Strategy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AI Insights Organization Design/Process/Support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AI Tools Strategy</a:t>
          </a:r>
        </a:p>
      </dsp:txBody>
      <dsp:txXfrm>
        <a:off x="1079039" y="2466195"/>
        <a:ext cx="2728759" cy="2391917"/>
      </dsp:txXfrm>
    </dsp:sp>
    <dsp:sp modelId="{AEB272A1-8D33-4E96-8AB8-22BEC2B41428}">
      <dsp:nvSpPr>
        <dsp:cNvPr id="0" name=""/>
        <dsp:cNvSpPr/>
      </dsp:nvSpPr>
      <dsp:spPr>
        <a:xfrm>
          <a:off x="3292938" y="1340587"/>
          <a:ext cx="514860" cy="514860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B5AD67-74CE-4316-93ED-2B946DDB1122}">
      <dsp:nvSpPr>
        <dsp:cNvPr id="0" name=""/>
        <dsp:cNvSpPr/>
      </dsp:nvSpPr>
      <dsp:spPr>
        <a:xfrm rot="5400000">
          <a:off x="4722784" y="226390"/>
          <a:ext cx="1816450" cy="3022532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5B8336-997B-45E2-AC3B-F001A0143A0F}">
      <dsp:nvSpPr>
        <dsp:cNvPr id="0" name=""/>
        <dsp:cNvSpPr/>
      </dsp:nvSpPr>
      <dsp:spPr>
        <a:xfrm>
          <a:off x="4424894" y="1130122"/>
          <a:ext cx="2728759" cy="3412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AI Driven Decision Making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AI Governance and Security Model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AI Insights creation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AI Insights organization design, Process/Support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ML/DL Governance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Cognitive AI Governance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Process Improvement – AI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Conversation UI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Pre-Built AI Tools- business domain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4424894" y="1130122"/>
        <a:ext cx="2728759" cy="3412117"/>
      </dsp:txXfrm>
    </dsp:sp>
    <dsp:sp modelId="{FFB39A65-60F5-47C9-972B-94FDC3117B4F}">
      <dsp:nvSpPr>
        <dsp:cNvPr id="0" name=""/>
        <dsp:cNvSpPr/>
      </dsp:nvSpPr>
      <dsp:spPr>
        <a:xfrm>
          <a:off x="6633472" y="3868"/>
          <a:ext cx="514860" cy="514860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0A0909-87DC-48ED-857B-5CC28F9B8EDD}">
      <dsp:nvSpPr>
        <dsp:cNvPr id="0" name=""/>
        <dsp:cNvSpPr/>
      </dsp:nvSpPr>
      <dsp:spPr>
        <a:xfrm rot="5400000">
          <a:off x="8063318" y="-600227"/>
          <a:ext cx="1816450" cy="3022532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7C7CDF-871E-4B9D-A32C-BD103361BA64}">
      <dsp:nvSpPr>
        <dsp:cNvPr id="0" name=""/>
        <dsp:cNvSpPr/>
      </dsp:nvSpPr>
      <dsp:spPr>
        <a:xfrm>
          <a:off x="7760107" y="302858"/>
          <a:ext cx="2728759" cy="2391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AI Driven decision making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AI Driven Actions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AI Driven Service – Revenue model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AI Governance and Security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Process Improvement – AI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AI Optimization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AI Tools – Business Domain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Build AI services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7760107" y="302858"/>
        <a:ext cx="2728759" cy="23919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F0D46C-1BDD-4155-91E1-494481FB793F}">
      <dsp:nvSpPr>
        <dsp:cNvPr id="0" name=""/>
        <dsp:cNvSpPr/>
      </dsp:nvSpPr>
      <dsp:spPr>
        <a:xfrm rot="5400000">
          <a:off x="658705" y="1680541"/>
          <a:ext cx="1964826" cy="3269427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58F46E-0906-4E04-AA35-D039147C0EEF}">
      <dsp:nvSpPr>
        <dsp:cNvPr id="0" name=""/>
        <dsp:cNvSpPr/>
      </dsp:nvSpPr>
      <dsp:spPr>
        <a:xfrm>
          <a:off x="330726" y="2657396"/>
          <a:ext cx="2951657" cy="2587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Lift &amp; Shift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Quality Strategy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Master data management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Governance Strategy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AI/ML Strategy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Security and Compliance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Monitoring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Business intelligence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PaaS Modernization</a:t>
          </a:r>
        </a:p>
      </dsp:txBody>
      <dsp:txXfrm>
        <a:off x="330726" y="2657396"/>
        <a:ext cx="2951657" cy="2587300"/>
      </dsp:txXfrm>
    </dsp:sp>
    <dsp:sp modelId="{FB2A45B7-1370-4051-ADE1-6FBB59E290C5}">
      <dsp:nvSpPr>
        <dsp:cNvPr id="0" name=""/>
        <dsp:cNvSpPr/>
      </dsp:nvSpPr>
      <dsp:spPr>
        <a:xfrm>
          <a:off x="2725467" y="1439843"/>
          <a:ext cx="556916" cy="556916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C01009-E71E-4495-A54C-868A7B3CF64D}">
      <dsp:nvSpPr>
        <dsp:cNvPr id="0" name=""/>
        <dsp:cNvSpPr/>
      </dsp:nvSpPr>
      <dsp:spPr>
        <a:xfrm rot="5400000">
          <a:off x="4272110" y="786401"/>
          <a:ext cx="1964826" cy="3269427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5E2ED9-4CB6-4300-BE7E-6223BA902A08}">
      <dsp:nvSpPr>
        <dsp:cNvPr id="0" name=""/>
        <dsp:cNvSpPr/>
      </dsp:nvSpPr>
      <dsp:spPr>
        <a:xfrm>
          <a:off x="3944132" y="1763255"/>
          <a:ext cx="2951657" cy="2587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Cloud data platform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PaaS Modernization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Governance &amp; DQ/Strategy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Master data management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Predictive Analytics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Policy Based Data Security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Security, Compliance and Privacy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Legal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Business Data Model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Self Service BI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Driven Decision</a:t>
          </a:r>
        </a:p>
      </dsp:txBody>
      <dsp:txXfrm>
        <a:off x="3944132" y="1763255"/>
        <a:ext cx="2951657" cy="2587300"/>
      </dsp:txXfrm>
    </dsp:sp>
    <dsp:sp modelId="{03A4CB93-4644-4799-8A06-1BE037E6A3F6}">
      <dsp:nvSpPr>
        <dsp:cNvPr id="0" name=""/>
        <dsp:cNvSpPr/>
      </dsp:nvSpPr>
      <dsp:spPr>
        <a:xfrm>
          <a:off x="6338873" y="545702"/>
          <a:ext cx="556916" cy="556916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319E82-EF03-45B0-8FB2-539B17E866CE}">
      <dsp:nvSpPr>
        <dsp:cNvPr id="0" name=""/>
        <dsp:cNvSpPr/>
      </dsp:nvSpPr>
      <dsp:spPr>
        <a:xfrm rot="5400000">
          <a:off x="7885515" y="-107739"/>
          <a:ext cx="1964826" cy="3269427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5A4FDB-8013-43DE-9EDF-298B8203D3D9}">
      <dsp:nvSpPr>
        <dsp:cNvPr id="0" name=""/>
        <dsp:cNvSpPr/>
      </dsp:nvSpPr>
      <dsp:spPr>
        <a:xfrm>
          <a:off x="7557537" y="869114"/>
          <a:ext cx="2951657" cy="2587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as a Service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Business Value with Data and AI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Revenue based Data and AI Insights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Business Data model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Sharing for Revenue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Asset tracking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auditing and compliance for legal requirements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Self Service Data Science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Customer centric Value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to Drive business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Governance Strategy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Security/MDM</a:t>
          </a:r>
          <a:endParaRPr lang="en-US" sz="1600" kern="1200" dirty="0"/>
        </a:p>
      </dsp:txBody>
      <dsp:txXfrm>
        <a:off x="7557537" y="869114"/>
        <a:ext cx="2951657" cy="25873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9C7E5F-5CAB-443B-ABCF-BFDE27387CE0}">
      <dsp:nvSpPr>
        <dsp:cNvPr id="0" name=""/>
        <dsp:cNvSpPr/>
      </dsp:nvSpPr>
      <dsp:spPr>
        <a:xfrm>
          <a:off x="4621" y="0"/>
          <a:ext cx="4040906" cy="36933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346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</a:t>
          </a:r>
        </a:p>
      </dsp:txBody>
      <dsp:txXfrm>
        <a:off x="4621" y="0"/>
        <a:ext cx="3948573" cy="369332"/>
      </dsp:txXfrm>
    </dsp:sp>
    <dsp:sp modelId="{54A181AB-1EFB-4496-84B3-91F2E034E28A}">
      <dsp:nvSpPr>
        <dsp:cNvPr id="0" name=""/>
        <dsp:cNvSpPr/>
      </dsp:nvSpPr>
      <dsp:spPr>
        <a:xfrm>
          <a:off x="3237346" y="0"/>
          <a:ext cx="4040906" cy="3693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1-3</a:t>
          </a:r>
        </a:p>
      </dsp:txBody>
      <dsp:txXfrm>
        <a:off x="3422012" y="0"/>
        <a:ext cx="3671574" cy="369332"/>
      </dsp:txXfrm>
    </dsp:sp>
    <dsp:sp modelId="{60634BA8-F26E-4E0F-A07F-AAFB7B3B179D}">
      <dsp:nvSpPr>
        <dsp:cNvPr id="0" name=""/>
        <dsp:cNvSpPr/>
      </dsp:nvSpPr>
      <dsp:spPr>
        <a:xfrm>
          <a:off x="6470072" y="0"/>
          <a:ext cx="4040906" cy="3693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1-5</a:t>
          </a:r>
        </a:p>
      </dsp:txBody>
      <dsp:txXfrm>
        <a:off x="6654738" y="0"/>
        <a:ext cx="3671574" cy="3693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2D9D8C-76DA-4B3B-8D18-DB8AEF546DF3}">
      <dsp:nvSpPr>
        <dsp:cNvPr id="0" name=""/>
        <dsp:cNvSpPr/>
      </dsp:nvSpPr>
      <dsp:spPr>
        <a:xfrm>
          <a:off x="682897" y="990768"/>
          <a:ext cx="2711053" cy="236980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Lift &amp; Shift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Security and Compliance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Monitoring</a:t>
          </a:r>
        </a:p>
      </dsp:txBody>
      <dsp:txXfrm>
        <a:off x="1360661" y="1346238"/>
        <a:ext cx="1321638" cy="1658861"/>
      </dsp:txXfrm>
    </dsp:sp>
    <dsp:sp modelId="{3FFC11E2-E4C9-4C79-8A8A-C4223F332F8F}">
      <dsp:nvSpPr>
        <dsp:cNvPr id="0" name=""/>
        <dsp:cNvSpPr/>
      </dsp:nvSpPr>
      <dsp:spPr>
        <a:xfrm>
          <a:off x="5134" y="1497905"/>
          <a:ext cx="1355526" cy="13555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Phase 1</a:t>
          </a:r>
        </a:p>
      </dsp:txBody>
      <dsp:txXfrm>
        <a:off x="203646" y="1696417"/>
        <a:ext cx="958502" cy="958502"/>
      </dsp:txXfrm>
    </dsp:sp>
    <dsp:sp modelId="{6F94F8E9-2E71-49D5-A8EB-7F927B104471}">
      <dsp:nvSpPr>
        <dsp:cNvPr id="0" name=""/>
        <dsp:cNvSpPr/>
      </dsp:nvSpPr>
      <dsp:spPr>
        <a:xfrm>
          <a:off x="4241155" y="990768"/>
          <a:ext cx="2711053" cy="236980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Data Quality Strategy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Master data management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Data Governance Strategy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AI/ML Strategy</a:t>
          </a:r>
        </a:p>
      </dsp:txBody>
      <dsp:txXfrm>
        <a:off x="4918918" y="1346238"/>
        <a:ext cx="1321638" cy="1658861"/>
      </dsp:txXfrm>
    </dsp:sp>
    <dsp:sp modelId="{AC8C52D6-9260-4743-B7ED-DF13CBDED285}">
      <dsp:nvSpPr>
        <dsp:cNvPr id="0" name=""/>
        <dsp:cNvSpPr/>
      </dsp:nvSpPr>
      <dsp:spPr>
        <a:xfrm>
          <a:off x="3563391" y="1497905"/>
          <a:ext cx="1355526" cy="13555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Phase 2</a:t>
          </a:r>
        </a:p>
      </dsp:txBody>
      <dsp:txXfrm>
        <a:off x="3761903" y="1696417"/>
        <a:ext cx="958502" cy="958502"/>
      </dsp:txXfrm>
    </dsp:sp>
    <dsp:sp modelId="{6A621755-D835-45A0-A663-0F6BFD7EBF47}">
      <dsp:nvSpPr>
        <dsp:cNvPr id="0" name=""/>
        <dsp:cNvSpPr/>
      </dsp:nvSpPr>
      <dsp:spPr>
        <a:xfrm>
          <a:off x="7799412" y="990768"/>
          <a:ext cx="2711053" cy="236980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Business intelligence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PaaS Modernization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300" kern="1200" dirty="0"/>
        </a:p>
      </dsp:txBody>
      <dsp:txXfrm>
        <a:off x="8477175" y="1346238"/>
        <a:ext cx="1321638" cy="1658861"/>
      </dsp:txXfrm>
    </dsp:sp>
    <dsp:sp modelId="{9F083D2C-1655-4099-8070-4CFD61E888E9}">
      <dsp:nvSpPr>
        <dsp:cNvPr id="0" name=""/>
        <dsp:cNvSpPr/>
      </dsp:nvSpPr>
      <dsp:spPr>
        <a:xfrm>
          <a:off x="7121649" y="1497905"/>
          <a:ext cx="1355526" cy="13555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Phase 3</a:t>
          </a:r>
        </a:p>
      </dsp:txBody>
      <dsp:txXfrm>
        <a:off x="7320161" y="1696417"/>
        <a:ext cx="958502" cy="9585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1F0204-29DE-450F-BAC4-4FE3E8D3CBFB}">
      <dsp:nvSpPr>
        <dsp:cNvPr id="0" name=""/>
        <dsp:cNvSpPr/>
      </dsp:nvSpPr>
      <dsp:spPr>
        <a:xfrm>
          <a:off x="0" y="564356"/>
          <a:ext cx="10298113" cy="752475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09CA48-63E8-465F-9324-2A3D846D5D26}">
      <dsp:nvSpPr>
        <dsp:cNvPr id="0" name=""/>
        <dsp:cNvSpPr/>
      </dsp:nvSpPr>
      <dsp:spPr>
        <a:xfrm>
          <a:off x="4525" y="0"/>
          <a:ext cx="2986855" cy="752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b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1 Year</a:t>
          </a:r>
        </a:p>
      </dsp:txBody>
      <dsp:txXfrm>
        <a:off x="4525" y="0"/>
        <a:ext cx="2986855" cy="752475"/>
      </dsp:txXfrm>
    </dsp:sp>
    <dsp:sp modelId="{D5722718-0E0D-426C-B13F-17628143DA3D}">
      <dsp:nvSpPr>
        <dsp:cNvPr id="0" name=""/>
        <dsp:cNvSpPr/>
      </dsp:nvSpPr>
      <dsp:spPr>
        <a:xfrm>
          <a:off x="1403893" y="846534"/>
          <a:ext cx="188118" cy="1881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7CB9E0-ADCD-4B93-8712-7FFB19690349}">
      <dsp:nvSpPr>
        <dsp:cNvPr id="0" name=""/>
        <dsp:cNvSpPr/>
      </dsp:nvSpPr>
      <dsp:spPr>
        <a:xfrm>
          <a:off x="3140723" y="1128712"/>
          <a:ext cx="2986855" cy="752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6 Months</a:t>
          </a:r>
        </a:p>
      </dsp:txBody>
      <dsp:txXfrm>
        <a:off x="3140723" y="1128712"/>
        <a:ext cx="2986855" cy="752475"/>
      </dsp:txXfrm>
    </dsp:sp>
    <dsp:sp modelId="{5575520D-1781-447E-9924-014480CCBF1A}">
      <dsp:nvSpPr>
        <dsp:cNvPr id="0" name=""/>
        <dsp:cNvSpPr/>
      </dsp:nvSpPr>
      <dsp:spPr>
        <a:xfrm>
          <a:off x="4540091" y="846534"/>
          <a:ext cx="188118" cy="1881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83984-AD2B-4A7E-B62F-C67DB181B0CD}">
      <dsp:nvSpPr>
        <dsp:cNvPr id="0" name=""/>
        <dsp:cNvSpPr/>
      </dsp:nvSpPr>
      <dsp:spPr>
        <a:xfrm>
          <a:off x="6276921" y="0"/>
          <a:ext cx="2986855" cy="752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b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6 Months</a:t>
          </a:r>
        </a:p>
      </dsp:txBody>
      <dsp:txXfrm>
        <a:off x="6276921" y="0"/>
        <a:ext cx="2986855" cy="752475"/>
      </dsp:txXfrm>
    </dsp:sp>
    <dsp:sp modelId="{99588881-DF52-456B-9D09-B95B466F0599}">
      <dsp:nvSpPr>
        <dsp:cNvPr id="0" name=""/>
        <dsp:cNvSpPr/>
      </dsp:nvSpPr>
      <dsp:spPr>
        <a:xfrm>
          <a:off x="7676289" y="846534"/>
          <a:ext cx="188118" cy="1881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917180-C07C-4A94-9236-CD4404E53CFE}">
      <dsp:nvSpPr>
        <dsp:cNvPr id="0" name=""/>
        <dsp:cNvSpPr/>
      </dsp:nvSpPr>
      <dsp:spPr>
        <a:xfrm>
          <a:off x="1083024" y="1436"/>
          <a:ext cx="3185601" cy="106626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19685" rIns="0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Phase 1 Data</a:t>
          </a:r>
        </a:p>
      </dsp:txBody>
      <dsp:txXfrm>
        <a:off x="1616155" y="1436"/>
        <a:ext cx="2119340" cy="1066261"/>
      </dsp:txXfrm>
    </dsp:sp>
    <dsp:sp modelId="{E81D4ED4-6335-4097-929B-5A326FDFED96}">
      <dsp:nvSpPr>
        <dsp:cNvPr id="0" name=""/>
        <dsp:cNvSpPr/>
      </dsp:nvSpPr>
      <dsp:spPr>
        <a:xfrm>
          <a:off x="3781467" y="36263"/>
          <a:ext cx="2681870" cy="99660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PaaS Modernization</a:t>
          </a:r>
        </a:p>
      </dsp:txBody>
      <dsp:txXfrm>
        <a:off x="4279771" y="36263"/>
        <a:ext cx="1685263" cy="996607"/>
      </dsp:txXfrm>
    </dsp:sp>
    <dsp:sp modelId="{3082DC70-EA80-4450-8D7A-9DBDB227BCFB}">
      <dsp:nvSpPr>
        <dsp:cNvPr id="0" name=""/>
        <dsp:cNvSpPr/>
      </dsp:nvSpPr>
      <dsp:spPr>
        <a:xfrm>
          <a:off x="6027894" y="34285"/>
          <a:ext cx="2470369" cy="100056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Cloud data platform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Predictive Analytics</a:t>
          </a:r>
        </a:p>
      </dsp:txBody>
      <dsp:txXfrm>
        <a:off x="6528176" y="34285"/>
        <a:ext cx="1469806" cy="1000563"/>
      </dsp:txXfrm>
    </dsp:sp>
    <dsp:sp modelId="{E3E2FC99-435A-4D0E-A451-141BB526C004}">
      <dsp:nvSpPr>
        <dsp:cNvPr id="0" name=""/>
        <dsp:cNvSpPr/>
      </dsp:nvSpPr>
      <dsp:spPr>
        <a:xfrm>
          <a:off x="1083024" y="1277550"/>
          <a:ext cx="3108480" cy="11380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19685" rIns="0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Phase 2 Governance</a:t>
          </a:r>
        </a:p>
      </dsp:txBody>
      <dsp:txXfrm>
        <a:off x="1652025" y="1277550"/>
        <a:ext cx="1970479" cy="1138001"/>
      </dsp:txXfrm>
    </dsp:sp>
    <dsp:sp modelId="{00FC9ABE-FD03-4190-9B9B-0C4F6ECC22B1}">
      <dsp:nvSpPr>
        <dsp:cNvPr id="0" name=""/>
        <dsp:cNvSpPr/>
      </dsp:nvSpPr>
      <dsp:spPr>
        <a:xfrm>
          <a:off x="3704347" y="1292635"/>
          <a:ext cx="2777948" cy="105682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 Governance &amp; DQ</a:t>
          </a:r>
        </a:p>
      </dsp:txBody>
      <dsp:txXfrm>
        <a:off x="4232759" y="1292635"/>
        <a:ext cx="1721125" cy="1056823"/>
      </dsp:txXfrm>
    </dsp:sp>
    <dsp:sp modelId="{526D8866-5C21-4821-B308-E30BCC529F3E}">
      <dsp:nvSpPr>
        <dsp:cNvPr id="0" name=""/>
        <dsp:cNvSpPr/>
      </dsp:nvSpPr>
      <dsp:spPr>
        <a:xfrm>
          <a:off x="6046851" y="1305748"/>
          <a:ext cx="2875643" cy="104288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Master data management</a:t>
          </a:r>
        </a:p>
      </dsp:txBody>
      <dsp:txXfrm>
        <a:off x="6568296" y="1305748"/>
        <a:ext cx="1832754" cy="1042889"/>
      </dsp:txXfrm>
    </dsp:sp>
    <dsp:sp modelId="{114F2076-4E92-4530-8C24-BCFB305E703D}">
      <dsp:nvSpPr>
        <dsp:cNvPr id="0" name=""/>
        <dsp:cNvSpPr/>
      </dsp:nvSpPr>
      <dsp:spPr>
        <a:xfrm>
          <a:off x="1083024" y="2625404"/>
          <a:ext cx="3093828" cy="11244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19685" rIns="0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Phase 3 Security</a:t>
          </a:r>
        </a:p>
      </dsp:txBody>
      <dsp:txXfrm>
        <a:off x="1645234" y="2625404"/>
        <a:ext cx="1969408" cy="1124420"/>
      </dsp:txXfrm>
    </dsp:sp>
    <dsp:sp modelId="{8A2234B7-6AE9-4CE7-872E-97D86185EFA1}">
      <dsp:nvSpPr>
        <dsp:cNvPr id="0" name=""/>
        <dsp:cNvSpPr/>
      </dsp:nvSpPr>
      <dsp:spPr>
        <a:xfrm>
          <a:off x="3689694" y="2649679"/>
          <a:ext cx="2836266" cy="107587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Policy Based Data Security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Security, Compliance and Privacy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Legal</a:t>
          </a:r>
        </a:p>
      </dsp:txBody>
      <dsp:txXfrm>
        <a:off x="4227629" y="2649679"/>
        <a:ext cx="1760396" cy="1075870"/>
      </dsp:txXfrm>
    </dsp:sp>
    <dsp:sp modelId="{0448B5C4-4A03-4430-869B-DA7963A69E2D}">
      <dsp:nvSpPr>
        <dsp:cNvPr id="0" name=""/>
        <dsp:cNvSpPr/>
      </dsp:nvSpPr>
      <dsp:spPr>
        <a:xfrm>
          <a:off x="6090517" y="2666618"/>
          <a:ext cx="2832472" cy="104199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Business Data Model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Self Service BI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 Driven Decision</a:t>
          </a:r>
        </a:p>
      </dsp:txBody>
      <dsp:txXfrm>
        <a:off x="6611514" y="2666618"/>
        <a:ext cx="1790479" cy="104199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4585A3-A0B8-49BE-831F-9534DBAE3158}">
      <dsp:nvSpPr>
        <dsp:cNvPr id="0" name=""/>
        <dsp:cNvSpPr/>
      </dsp:nvSpPr>
      <dsp:spPr>
        <a:xfrm>
          <a:off x="0" y="0"/>
          <a:ext cx="1563686" cy="9632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1 Year</a:t>
          </a:r>
        </a:p>
      </dsp:txBody>
      <dsp:txXfrm>
        <a:off x="28212" y="28212"/>
        <a:ext cx="1507262" cy="906791"/>
      </dsp:txXfrm>
    </dsp:sp>
    <dsp:sp modelId="{CC441F81-F141-4FCF-B30C-82170A88DEF5}">
      <dsp:nvSpPr>
        <dsp:cNvPr id="0" name=""/>
        <dsp:cNvSpPr/>
      </dsp:nvSpPr>
      <dsp:spPr>
        <a:xfrm rot="5400000">
          <a:off x="601240" y="987295"/>
          <a:ext cx="361205" cy="4334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-5400000">
        <a:off x="651809" y="1023416"/>
        <a:ext cx="260068" cy="252844"/>
      </dsp:txXfrm>
    </dsp:sp>
    <dsp:sp modelId="{8864377C-D4EA-4D66-AF54-ED00C80FF921}">
      <dsp:nvSpPr>
        <dsp:cNvPr id="0" name=""/>
        <dsp:cNvSpPr/>
      </dsp:nvSpPr>
      <dsp:spPr>
        <a:xfrm>
          <a:off x="0" y="1444823"/>
          <a:ext cx="1563686" cy="9632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6 Months</a:t>
          </a:r>
        </a:p>
      </dsp:txBody>
      <dsp:txXfrm>
        <a:off x="28212" y="1473035"/>
        <a:ext cx="1507262" cy="906791"/>
      </dsp:txXfrm>
    </dsp:sp>
    <dsp:sp modelId="{4B159AA0-DE04-4033-918E-27580AC5B5EB}">
      <dsp:nvSpPr>
        <dsp:cNvPr id="0" name=""/>
        <dsp:cNvSpPr/>
      </dsp:nvSpPr>
      <dsp:spPr>
        <a:xfrm rot="5400000">
          <a:off x="601240" y="2432119"/>
          <a:ext cx="361205" cy="4334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-5400000">
        <a:off x="651809" y="2468240"/>
        <a:ext cx="260068" cy="252844"/>
      </dsp:txXfrm>
    </dsp:sp>
    <dsp:sp modelId="{FC570DFA-1C65-4148-9747-14B92EF440DC}">
      <dsp:nvSpPr>
        <dsp:cNvPr id="0" name=""/>
        <dsp:cNvSpPr/>
      </dsp:nvSpPr>
      <dsp:spPr>
        <a:xfrm>
          <a:off x="0" y="2889646"/>
          <a:ext cx="1563686" cy="9632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6 Months</a:t>
          </a:r>
        </a:p>
      </dsp:txBody>
      <dsp:txXfrm>
        <a:off x="28212" y="2917858"/>
        <a:ext cx="1507262" cy="90679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36FF3C-FCEE-4296-9A07-3306FFEB6E79}">
      <dsp:nvSpPr>
        <dsp:cNvPr id="0" name=""/>
        <dsp:cNvSpPr/>
      </dsp:nvSpPr>
      <dsp:spPr>
        <a:xfrm>
          <a:off x="0" y="3269507"/>
          <a:ext cx="8705850" cy="10731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Phase 3</a:t>
          </a:r>
        </a:p>
      </dsp:txBody>
      <dsp:txXfrm>
        <a:off x="0" y="3269507"/>
        <a:ext cx="8705850" cy="579487"/>
      </dsp:txXfrm>
    </dsp:sp>
    <dsp:sp modelId="{D8ED9A86-84A5-447E-969F-FD10E3DA0F7D}">
      <dsp:nvSpPr>
        <dsp:cNvPr id="0" name=""/>
        <dsp:cNvSpPr/>
      </dsp:nvSpPr>
      <dsp:spPr>
        <a:xfrm>
          <a:off x="0" y="3827532"/>
          <a:ext cx="4352925" cy="4936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Business Data model</a:t>
          </a:r>
        </a:p>
      </dsp:txBody>
      <dsp:txXfrm>
        <a:off x="0" y="3827532"/>
        <a:ext cx="4352925" cy="493637"/>
      </dsp:txXfrm>
    </dsp:sp>
    <dsp:sp modelId="{BB1928F1-ACD3-4157-88AB-07D000DC2361}">
      <dsp:nvSpPr>
        <dsp:cNvPr id="0" name=""/>
        <dsp:cNvSpPr/>
      </dsp:nvSpPr>
      <dsp:spPr>
        <a:xfrm>
          <a:off x="4352925" y="3827532"/>
          <a:ext cx="4352925" cy="4936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 as Service</a:t>
          </a:r>
        </a:p>
      </dsp:txBody>
      <dsp:txXfrm>
        <a:off x="4352925" y="3827532"/>
        <a:ext cx="4352925" cy="493637"/>
      </dsp:txXfrm>
    </dsp:sp>
    <dsp:sp modelId="{A1FB310A-0F3A-4FCA-8F6E-0A3386C589A9}">
      <dsp:nvSpPr>
        <dsp:cNvPr id="0" name=""/>
        <dsp:cNvSpPr/>
      </dsp:nvSpPr>
      <dsp:spPr>
        <a:xfrm rot="10800000">
          <a:off x="0" y="1635137"/>
          <a:ext cx="8705850" cy="165046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Phase 2</a:t>
          </a:r>
        </a:p>
      </dsp:txBody>
      <dsp:txXfrm rot="-10800000">
        <a:off x="0" y="1635137"/>
        <a:ext cx="8705850" cy="579313"/>
      </dsp:txXfrm>
    </dsp:sp>
    <dsp:sp modelId="{63817F3D-CA9E-484F-8C35-C626BECA9DAA}">
      <dsp:nvSpPr>
        <dsp:cNvPr id="0" name=""/>
        <dsp:cNvSpPr/>
      </dsp:nvSpPr>
      <dsp:spPr>
        <a:xfrm>
          <a:off x="0" y="2214451"/>
          <a:ext cx="4352925" cy="4934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 Asset tracking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 auditing and compliance for legal requirements</a:t>
          </a:r>
        </a:p>
      </dsp:txBody>
      <dsp:txXfrm>
        <a:off x="0" y="2214451"/>
        <a:ext cx="4352925" cy="493489"/>
      </dsp:txXfrm>
    </dsp:sp>
    <dsp:sp modelId="{8028A2F7-3446-446F-ADAA-CD5F1D65BAE0}">
      <dsp:nvSpPr>
        <dsp:cNvPr id="0" name=""/>
        <dsp:cNvSpPr/>
      </dsp:nvSpPr>
      <dsp:spPr>
        <a:xfrm>
          <a:off x="4352925" y="2214451"/>
          <a:ext cx="4352925" cy="4934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Customer centric Value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 to Drive business</a:t>
          </a:r>
        </a:p>
      </dsp:txBody>
      <dsp:txXfrm>
        <a:off x="4352925" y="2214451"/>
        <a:ext cx="4352925" cy="493489"/>
      </dsp:txXfrm>
    </dsp:sp>
    <dsp:sp modelId="{1AF4BF1A-12B4-4FCA-959C-8E70B3A47825}">
      <dsp:nvSpPr>
        <dsp:cNvPr id="0" name=""/>
        <dsp:cNvSpPr/>
      </dsp:nvSpPr>
      <dsp:spPr>
        <a:xfrm rot="10800000">
          <a:off x="0" y="767"/>
          <a:ext cx="8705850" cy="165046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Phase 1</a:t>
          </a:r>
        </a:p>
      </dsp:txBody>
      <dsp:txXfrm rot="-10800000">
        <a:off x="0" y="767"/>
        <a:ext cx="8705850" cy="579313"/>
      </dsp:txXfrm>
    </dsp:sp>
    <dsp:sp modelId="{E9F05084-5DCE-4BE0-A2ED-93C981197EDE}">
      <dsp:nvSpPr>
        <dsp:cNvPr id="0" name=""/>
        <dsp:cNvSpPr/>
      </dsp:nvSpPr>
      <dsp:spPr>
        <a:xfrm>
          <a:off x="0" y="580081"/>
          <a:ext cx="4352925" cy="4934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Business Value with Data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Revenue based Data Insights</a:t>
          </a:r>
        </a:p>
      </dsp:txBody>
      <dsp:txXfrm>
        <a:off x="0" y="580081"/>
        <a:ext cx="4352925" cy="493489"/>
      </dsp:txXfrm>
    </dsp:sp>
    <dsp:sp modelId="{978F54F4-1075-4677-B9DF-01F2B20B5E22}">
      <dsp:nvSpPr>
        <dsp:cNvPr id="0" name=""/>
        <dsp:cNvSpPr/>
      </dsp:nvSpPr>
      <dsp:spPr>
        <a:xfrm>
          <a:off x="4352925" y="580081"/>
          <a:ext cx="4352925" cy="4934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Self Service Data Science</a:t>
          </a:r>
        </a:p>
      </dsp:txBody>
      <dsp:txXfrm>
        <a:off x="4352925" y="580081"/>
        <a:ext cx="4352925" cy="49348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4585A3-A0B8-49BE-831F-9534DBAE3158}">
      <dsp:nvSpPr>
        <dsp:cNvPr id="0" name=""/>
        <dsp:cNvSpPr/>
      </dsp:nvSpPr>
      <dsp:spPr>
        <a:xfrm>
          <a:off x="0" y="0"/>
          <a:ext cx="1643064" cy="10858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1 Year</a:t>
          </a:r>
        </a:p>
      </dsp:txBody>
      <dsp:txXfrm>
        <a:off x="31803" y="31803"/>
        <a:ext cx="1579458" cy="1022244"/>
      </dsp:txXfrm>
    </dsp:sp>
    <dsp:sp modelId="{CC441F81-F141-4FCF-B30C-82170A88DEF5}">
      <dsp:nvSpPr>
        <dsp:cNvPr id="0" name=""/>
        <dsp:cNvSpPr/>
      </dsp:nvSpPr>
      <dsp:spPr>
        <a:xfrm rot="5400000">
          <a:off x="617935" y="1112996"/>
          <a:ext cx="407193" cy="4886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-5400000">
        <a:off x="674942" y="1153715"/>
        <a:ext cx="293180" cy="285035"/>
      </dsp:txXfrm>
    </dsp:sp>
    <dsp:sp modelId="{8864377C-D4EA-4D66-AF54-ED00C80FF921}">
      <dsp:nvSpPr>
        <dsp:cNvPr id="0" name=""/>
        <dsp:cNvSpPr/>
      </dsp:nvSpPr>
      <dsp:spPr>
        <a:xfrm>
          <a:off x="0" y="1628775"/>
          <a:ext cx="1643064" cy="10858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6 Months</a:t>
          </a:r>
        </a:p>
      </dsp:txBody>
      <dsp:txXfrm>
        <a:off x="31803" y="1660578"/>
        <a:ext cx="1579458" cy="1022244"/>
      </dsp:txXfrm>
    </dsp:sp>
    <dsp:sp modelId="{4B159AA0-DE04-4033-918E-27580AC5B5EB}">
      <dsp:nvSpPr>
        <dsp:cNvPr id="0" name=""/>
        <dsp:cNvSpPr/>
      </dsp:nvSpPr>
      <dsp:spPr>
        <a:xfrm rot="5400000">
          <a:off x="617935" y="2741771"/>
          <a:ext cx="407193" cy="4886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-5400000">
        <a:off x="674942" y="2782490"/>
        <a:ext cx="293180" cy="285035"/>
      </dsp:txXfrm>
    </dsp:sp>
    <dsp:sp modelId="{FC570DFA-1C65-4148-9747-14B92EF440DC}">
      <dsp:nvSpPr>
        <dsp:cNvPr id="0" name=""/>
        <dsp:cNvSpPr/>
      </dsp:nvSpPr>
      <dsp:spPr>
        <a:xfrm>
          <a:off x="0" y="3257550"/>
          <a:ext cx="1643064" cy="10858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6 Months</a:t>
          </a:r>
        </a:p>
      </dsp:txBody>
      <dsp:txXfrm>
        <a:off x="31803" y="3289353"/>
        <a:ext cx="1579458" cy="10222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32988-0C0E-406B-B2F9-731025F7B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87B3B9-BDE4-4F02-BD7E-2381C9472D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73DF9-3B0F-4444-B70D-028F3BB03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186F-0B28-4FD4-AB02-ABE5A9BA43A3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E7E56-7CC9-41EC-A647-06A734A0B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C77FB-6F96-49EF-9275-6A8647251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B8F7-1FE0-4477-8636-23EA42A2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0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03854-CF04-4644-9878-22B2BCC5E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C06691-6CA7-45FD-856C-6F529FC84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0C8FC-0B0A-45F4-BF12-3885EA275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186F-0B28-4FD4-AB02-ABE5A9BA43A3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22AA8-9DA2-4E6F-A886-A82EF1B8D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169E1-0E9B-4419-8CFE-48F65AEA8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B8F7-1FE0-4477-8636-23EA42A2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77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FF782B-8A29-4F88-BF3C-67D729DFC1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F1F233-CFC8-43CE-A241-D340442EF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72116-8CB1-4415-91C6-B1A8F36DF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186F-0B28-4FD4-AB02-ABE5A9BA43A3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F86E5-D900-4098-BB0C-A8C6ED3B3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50AFD-2CE3-4D3C-B929-178825CAE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B8F7-1FE0-4477-8636-23EA42A2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14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C1F43-14DB-4481-87D0-B7BD23FCB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CB27B-801B-496E-B540-AFF94DD5A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F7D80-E566-4761-8E57-ED07334B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186F-0B28-4FD4-AB02-ABE5A9BA43A3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7FA55-CBC5-4FD2-AA73-C7A15C634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99D54-357C-42FC-A0B6-A4889C16E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B8F7-1FE0-4477-8636-23EA42A2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58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384EF-7600-4279-B77C-021D800EE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937B6-24C0-40AE-B281-339716FBD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363A1-7AEE-4DF8-8255-18E56CEE6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186F-0B28-4FD4-AB02-ABE5A9BA43A3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8E873-3C86-42B6-9B83-853B78E8C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15BDD-BA5A-4CC8-8D2E-D8C9BB8EA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B8F7-1FE0-4477-8636-23EA42A2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548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01C9C-9A53-4730-9CF0-AF5FF864B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D962E-5D78-4AA5-B345-7F2023312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F27C3-95DF-4871-9815-206B48B56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12B69-AC47-4681-9DE8-7791E1A28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186F-0B28-4FD4-AB02-ABE5A9BA43A3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E6D504-D785-443E-B7B5-4E601BDCB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1D4BA-9635-4BFB-A93A-99BFA80A8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B8F7-1FE0-4477-8636-23EA42A2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8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C327D-5073-4B5E-95D1-553533C9E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E8BCA-EFCA-4C27-A3F8-996AB4709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72333B-8D69-436C-A9B5-68A56F334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55AEE4-E343-4F83-84C7-59FEA3C992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558C9F-43AA-47A4-BE3F-8FA8032CF6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298B33-CCF3-4F00-8DBD-063476608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186F-0B28-4FD4-AB02-ABE5A9BA43A3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BA806-73BB-4D36-8469-F65649BA7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1A75DF-509B-4A20-A5B0-1B5F00C28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B8F7-1FE0-4477-8636-23EA42A2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27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E8BEB-79C3-4A09-B87D-3CA54E17D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9EBD1C-8850-4D4D-B8BB-E3395738F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186F-0B28-4FD4-AB02-ABE5A9BA43A3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65B872-6D08-4D67-91C6-F62DF125D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5C05D7-40D5-4D1A-86DC-94260A12D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B8F7-1FE0-4477-8636-23EA42A2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64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8B4032-0363-403A-A4DE-8823F682C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186F-0B28-4FD4-AB02-ABE5A9BA43A3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5042A7-8B74-483B-AF49-0191E4BF0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E1F8D3-C8EB-4604-9D03-5A748D762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B8F7-1FE0-4477-8636-23EA42A2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0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D984-A347-4670-A81A-394AE2707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A05BC-1903-486E-A5F7-E0D6FA45A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B9404-6B32-470E-A35B-4E38352DA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580B0-08D8-44DA-870B-D39C710C1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186F-0B28-4FD4-AB02-ABE5A9BA43A3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D45A2-DBFA-4E04-A1B0-4FF3494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82AA6-A259-4470-A9A5-20710F223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B8F7-1FE0-4477-8636-23EA42A2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72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92CB2-F8B1-4CB1-834A-64368E72C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ABBBC8-2B6A-4375-95A8-98CF5A6DBD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1A0167-58BC-4C53-8A34-6411E8C29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B9E6C9-B427-4EF8-A008-891C12837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186F-0B28-4FD4-AB02-ABE5A9BA43A3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0F0571-3BFB-452C-A1ED-59A53FF15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1550B-633E-4244-8C6E-388154502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AB8F7-1FE0-4477-8636-23EA42A2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46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829B2F-7F3B-439B-9E4B-F85260629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82BB6-2C56-4EDD-97A0-1F6754411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04DAF-2F4B-476E-ACF6-EF49B80124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B186F-0B28-4FD4-AB02-ABE5A9BA43A3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E98D5-54AB-451D-840A-42EEB1883D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748C3-AF69-4878-8006-E62E567D53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AB8F7-1FE0-4477-8636-23EA42A2B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19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2F53E-AEDE-4BAB-9824-4D4715F632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Strategy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42685A-CD2F-46DC-A048-FB6524C3AD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Balamurugan Balakreshnan</a:t>
            </a:r>
          </a:p>
        </p:txBody>
      </p:sp>
    </p:spTree>
    <p:extLst>
      <p:ext uri="{BB962C8B-B14F-4D97-AF65-F5344CB8AC3E}">
        <p14:creationId xmlns:p14="http://schemas.microsoft.com/office/powerpoint/2010/main" val="1962781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BDE34-0370-4B50-BFBC-F575C604E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0763"/>
          </a:xfrm>
        </p:spPr>
        <p:txBody>
          <a:bodyPr/>
          <a:lstStyle/>
          <a:p>
            <a:r>
              <a:rPr lang="en-US" dirty="0"/>
              <a:t>Data </a:t>
            </a:r>
            <a:r>
              <a:rPr lang="en-US"/>
              <a:t>Strategy Vision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E30DADF-8312-4FE2-A10B-95754B610C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082704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8729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F4AF3-5CB4-45BD-A0E8-57E324231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496"/>
            <a:ext cx="10515600" cy="462518"/>
          </a:xfrm>
        </p:spPr>
        <p:txBody>
          <a:bodyPr>
            <a:noAutofit/>
          </a:bodyPr>
          <a:lstStyle/>
          <a:p>
            <a:r>
              <a:rPr lang="en-US" sz="3200" dirty="0"/>
              <a:t>Data Strategy - CDO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1671D3A-C455-4292-B97B-3B87DE6A8E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8165086"/>
              </p:ext>
            </p:extLst>
          </p:nvPr>
        </p:nvGraphicFramePr>
        <p:xfrm>
          <a:off x="838200" y="681432"/>
          <a:ext cx="10515600" cy="5789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D8CB864-858A-4F92-8D24-9BA578AFD82E}"/>
              </a:ext>
            </a:extLst>
          </p:cNvPr>
          <p:cNvSpPr txBox="1"/>
          <p:nvPr/>
        </p:nvSpPr>
        <p:spPr>
          <a:xfrm>
            <a:off x="1118248" y="2585945"/>
            <a:ext cx="1409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Horizon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B7F9DE-BAFC-47CE-97AC-0CBE68544E2D}"/>
              </a:ext>
            </a:extLst>
          </p:cNvPr>
          <p:cNvSpPr txBox="1"/>
          <p:nvPr/>
        </p:nvSpPr>
        <p:spPr>
          <a:xfrm>
            <a:off x="4686543" y="1735612"/>
            <a:ext cx="1409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Horizon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C5AB1D-F5BA-458D-A5A0-CFEBD355FBE8}"/>
              </a:ext>
            </a:extLst>
          </p:cNvPr>
          <p:cNvSpPr txBox="1"/>
          <p:nvPr/>
        </p:nvSpPr>
        <p:spPr>
          <a:xfrm>
            <a:off x="7990809" y="815388"/>
            <a:ext cx="1409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Horizon 3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43700C9-5364-481E-8185-C96879E761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0802680"/>
              </p:ext>
            </p:extLst>
          </p:nvPr>
        </p:nvGraphicFramePr>
        <p:xfrm>
          <a:off x="838200" y="6338442"/>
          <a:ext cx="10515600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701775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229B4-750E-4C03-8240-8246ADD0C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1713"/>
          </a:xfrm>
        </p:spPr>
        <p:txBody>
          <a:bodyPr/>
          <a:lstStyle/>
          <a:p>
            <a:r>
              <a:rPr lang="en-US" dirty="0"/>
              <a:t>Horizon 1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5447F40-CFDF-4002-9025-0F534E0D14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963279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9425538-7811-428C-A267-F58E201FAB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8283732"/>
              </p:ext>
            </p:extLst>
          </p:nvPr>
        </p:nvGraphicFramePr>
        <p:xfrm>
          <a:off x="898524" y="1133475"/>
          <a:ext cx="10298113" cy="1881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824336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55AAA-B206-4EFE-8FC9-FEE271D25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 2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31E2CDF-BCDA-455A-964B-C9D09A6DEB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0581323"/>
              </p:ext>
            </p:extLst>
          </p:nvPr>
        </p:nvGraphicFramePr>
        <p:xfrm>
          <a:off x="423861" y="1870076"/>
          <a:ext cx="10006014" cy="3751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F55CBEE1-3177-4665-BE98-31A4E8788A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7127725"/>
              </p:ext>
            </p:extLst>
          </p:nvPr>
        </p:nvGraphicFramePr>
        <p:xfrm>
          <a:off x="9790114" y="1724026"/>
          <a:ext cx="1563686" cy="3852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13649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2AD35-8DEB-4EFD-BF64-1FF3D55C7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 3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389C262-BED4-48C3-B654-876BBFEF11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0477391"/>
              </p:ext>
            </p:extLst>
          </p:nvPr>
        </p:nvGraphicFramePr>
        <p:xfrm>
          <a:off x="838200" y="1833563"/>
          <a:ext cx="870585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A7A8325C-B0BE-4455-BBAB-48E94F4B20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1836815"/>
              </p:ext>
            </p:extLst>
          </p:nvPr>
        </p:nvGraphicFramePr>
        <p:xfrm>
          <a:off x="9925049" y="1833563"/>
          <a:ext cx="1643064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208731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A4773-6B83-484D-A53E-819591F6C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5025"/>
          </a:xfrm>
        </p:spPr>
        <p:txBody>
          <a:bodyPr/>
          <a:lstStyle/>
          <a:p>
            <a:r>
              <a:rPr lang="en-US" dirty="0"/>
              <a:t>AI Strategy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A1CC99-961D-40D7-A4BC-05AEFDCC8B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1046073"/>
              </p:ext>
            </p:extLst>
          </p:nvPr>
        </p:nvGraphicFramePr>
        <p:xfrm>
          <a:off x="233362" y="1551504"/>
          <a:ext cx="11268076" cy="4860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AC4C208-2016-4261-A03C-50C5149C6E15}"/>
              </a:ext>
            </a:extLst>
          </p:cNvPr>
          <p:cNvSpPr txBox="1"/>
          <p:nvPr/>
        </p:nvSpPr>
        <p:spPr>
          <a:xfrm>
            <a:off x="1237311" y="3429000"/>
            <a:ext cx="1409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Horizon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265ADA-C9EA-4930-9A56-424E232C1536}"/>
              </a:ext>
            </a:extLst>
          </p:cNvPr>
          <p:cNvSpPr txBox="1"/>
          <p:nvPr/>
        </p:nvSpPr>
        <p:spPr>
          <a:xfrm>
            <a:off x="4575824" y="2081119"/>
            <a:ext cx="1409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Horizon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DA0290-4D87-4385-BA83-0530FF6EB07B}"/>
              </a:ext>
            </a:extLst>
          </p:cNvPr>
          <p:cNvSpPr txBox="1"/>
          <p:nvPr/>
        </p:nvSpPr>
        <p:spPr>
          <a:xfrm>
            <a:off x="7880998" y="1258372"/>
            <a:ext cx="1409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Horizon 3</a:t>
            </a:r>
          </a:p>
        </p:txBody>
      </p:sp>
    </p:spTree>
    <p:extLst>
      <p:ext uri="{BB962C8B-B14F-4D97-AF65-F5344CB8AC3E}">
        <p14:creationId xmlns:p14="http://schemas.microsoft.com/office/powerpoint/2010/main" val="45177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369</Words>
  <Application>Microsoft Office PowerPoint</Application>
  <PresentationFormat>Widescreen</PresentationFormat>
  <Paragraphs>123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Data Strategy</vt:lpstr>
      <vt:lpstr>Data Strategy Vision</vt:lpstr>
      <vt:lpstr>Data Strategy - CDO</vt:lpstr>
      <vt:lpstr>Horizon 1</vt:lpstr>
      <vt:lpstr>Horizon 2</vt:lpstr>
      <vt:lpstr>Horizon 3</vt:lpstr>
      <vt:lpstr>AI Strategy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Balamurugan Balakreshnan</dc:creator>
  <cp:lastModifiedBy>Balamurugan Balakreshnan</cp:lastModifiedBy>
  <cp:revision>1</cp:revision>
  <dcterms:created xsi:type="dcterms:W3CDTF">2021-01-14T12:30:22Z</dcterms:created>
  <dcterms:modified xsi:type="dcterms:W3CDTF">2021-04-05T11:30:36Z</dcterms:modified>
</cp:coreProperties>
</file>