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B3AB9-4882-4EEA-B0DA-06378F9B5A05}" v="9" dt="2024-02-28T12:43:2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A24B3AB9-4882-4EEA-B0DA-06378F9B5A05}"/>
    <pc:docChg chg="undo custSel addSld modSld">
      <pc:chgData name="Balamurugan Balakreshnan" userId="35e9483b-bf32-4d17-a07b-837bc83be0f5" providerId="ADAL" clId="{A24B3AB9-4882-4EEA-B0DA-06378F9B5A05}" dt="2024-02-28T13:01:43.057" v="2621" actId="26606"/>
      <pc:docMkLst>
        <pc:docMk/>
      </pc:docMkLst>
      <pc:sldChg chg="addSp delSp modSp mod setBg addAnim delAnim setClrOvrMap">
        <pc:chgData name="Balamurugan Balakreshnan" userId="35e9483b-bf32-4d17-a07b-837bc83be0f5" providerId="ADAL" clId="{A24B3AB9-4882-4EEA-B0DA-06378F9B5A05}" dt="2024-02-28T12:31:48.984" v="1592" actId="26606"/>
        <pc:sldMkLst>
          <pc:docMk/>
          <pc:sldMk cId="1503963442" sldId="256"/>
        </pc:sldMkLst>
        <pc:spChg chg="mod">
          <ac:chgData name="Balamurugan Balakreshnan" userId="35e9483b-bf32-4d17-a07b-837bc83be0f5" providerId="ADAL" clId="{A24B3AB9-4882-4EEA-B0DA-06378F9B5A05}" dt="2024-02-28T12:31:48.984" v="1592" actId="26606"/>
          <ac:spMkLst>
            <pc:docMk/>
            <pc:sldMk cId="1503963442" sldId="256"/>
            <ac:spMk id="2" creationId="{C468C5F6-A215-BB03-BB5A-C323E3E6DC98}"/>
          </ac:spMkLst>
        </pc:spChg>
        <pc:spChg chg="mod">
          <ac:chgData name="Balamurugan Balakreshnan" userId="35e9483b-bf32-4d17-a07b-837bc83be0f5" providerId="ADAL" clId="{A24B3AB9-4882-4EEA-B0DA-06378F9B5A05}" dt="2024-02-28T12:31:48.984" v="1592" actId="26606"/>
          <ac:spMkLst>
            <pc:docMk/>
            <pc:sldMk cId="1503963442" sldId="256"/>
            <ac:spMk id="3" creationId="{5E09288B-5F87-B70A-4CBF-F052D830E1A9}"/>
          </ac:spMkLst>
        </pc:spChg>
        <pc:spChg chg="add del">
          <ac:chgData name="Balamurugan Balakreshnan" userId="35e9483b-bf32-4d17-a07b-837bc83be0f5" providerId="ADAL" clId="{A24B3AB9-4882-4EEA-B0DA-06378F9B5A05}" dt="2024-02-28T12:31:48.966" v="1591" actId="26606"/>
          <ac:spMkLst>
            <pc:docMk/>
            <pc:sldMk cId="1503963442" sldId="256"/>
            <ac:spMk id="8" creationId="{577D6B2E-37A3-429E-A37C-F30ED6487282}"/>
          </ac:spMkLst>
        </pc:spChg>
        <pc:spChg chg="add del">
          <ac:chgData name="Balamurugan Balakreshnan" userId="35e9483b-bf32-4d17-a07b-837bc83be0f5" providerId="ADAL" clId="{A24B3AB9-4882-4EEA-B0DA-06378F9B5A05}" dt="2024-02-28T12:31:35.138" v="1589" actId="26606"/>
          <ac:spMkLst>
            <pc:docMk/>
            <pc:sldMk cId="1503963442" sldId="256"/>
            <ac:spMk id="9" creationId="{71B2258F-86CA-4D4D-8270-BC05FCDEBFB3}"/>
          </ac:spMkLst>
        </pc:spChg>
        <pc:spChg chg="add del">
          <ac:chgData name="Balamurugan Balakreshnan" userId="35e9483b-bf32-4d17-a07b-837bc83be0f5" providerId="ADAL" clId="{A24B3AB9-4882-4EEA-B0DA-06378F9B5A05}" dt="2024-02-28T12:31:48.966" v="1591" actId="26606"/>
          <ac:spMkLst>
            <pc:docMk/>
            <pc:sldMk cId="1503963442" sldId="256"/>
            <ac:spMk id="10" creationId="{5CEAD642-85CF-4750-8432-7C80C901F001}"/>
          </ac:spMkLst>
        </pc:spChg>
        <pc:spChg chg="add">
          <ac:chgData name="Balamurugan Balakreshnan" userId="35e9483b-bf32-4d17-a07b-837bc83be0f5" providerId="ADAL" clId="{A24B3AB9-4882-4EEA-B0DA-06378F9B5A05}" dt="2024-02-28T12:31:48.984" v="1592" actId="26606"/>
          <ac:spMkLst>
            <pc:docMk/>
            <pc:sldMk cId="1503963442" sldId="256"/>
            <ac:spMk id="11" creationId="{68CD2EFB-78C2-4C6E-A6B9-4ED12FAD5B99}"/>
          </ac:spMkLst>
        </pc:spChg>
        <pc:spChg chg="add del">
          <ac:chgData name="Balamurugan Balakreshnan" userId="35e9483b-bf32-4d17-a07b-837bc83be0f5" providerId="ADAL" clId="{A24B3AB9-4882-4EEA-B0DA-06378F9B5A05}" dt="2024-02-28T12:31:48.966" v="1591" actId="26606"/>
          <ac:spMkLst>
            <pc:docMk/>
            <pc:sldMk cId="1503963442" sldId="256"/>
            <ac:spMk id="12" creationId="{FA33EEAE-15D5-4119-8C1E-89D943F911EF}"/>
          </ac:spMkLst>
        </pc:spChg>
        <pc:spChg chg="add del">
          <ac:chgData name="Balamurugan Balakreshnan" userId="35e9483b-bf32-4d17-a07b-837bc83be0f5" providerId="ADAL" clId="{A24B3AB9-4882-4EEA-B0DA-06378F9B5A05}" dt="2024-02-28T12:31:48.966" v="1591" actId="26606"/>
          <ac:spMkLst>
            <pc:docMk/>
            <pc:sldMk cId="1503963442" sldId="256"/>
            <ac:spMk id="14" creationId="{730D8B3B-9B80-4025-B934-26DC7D7CD231}"/>
          </ac:spMkLst>
        </pc:spChg>
        <pc:spChg chg="add del">
          <ac:chgData name="Balamurugan Balakreshnan" userId="35e9483b-bf32-4d17-a07b-837bc83be0f5" providerId="ADAL" clId="{A24B3AB9-4882-4EEA-B0DA-06378F9B5A05}" dt="2024-02-28T12:31:48.966" v="1591" actId="26606"/>
          <ac:spMkLst>
            <pc:docMk/>
            <pc:sldMk cId="1503963442" sldId="256"/>
            <ac:spMk id="16" creationId="{1064D5D5-227B-4F66-9AEA-46F570E793BD}"/>
          </ac:spMkLst>
        </pc:spChg>
        <pc:spChg chg="add del">
          <ac:chgData name="Balamurugan Balakreshnan" userId="35e9483b-bf32-4d17-a07b-837bc83be0f5" providerId="ADAL" clId="{A24B3AB9-4882-4EEA-B0DA-06378F9B5A05}" dt="2024-02-28T12:31:48.966" v="1591" actId="26606"/>
          <ac:spMkLst>
            <pc:docMk/>
            <pc:sldMk cId="1503963442" sldId="256"/>
            <ac:spMk id="18" creationId="{646B67A4-D328-4747-A82B-65E84FA46368}"/>
          </ac:spMkLst>
        </pc:spChg>
        <pc:spChg chg="add del">
          <ac:chgData name="Balamurugan Balakreshnan" userId="35e9483b-bf32-4d17-a07b-837bc83be0f5" providerId="ADAL" clId="{A24B3AB9-4882-4EEA-B0DA-06378F9B5A05}" dt="2024-02-28T12:31:48.966" v="1591" actId="26606"/>
          <ac:spMkLst>
            <pc:docMk/>
            <pc:sldMk cId="1503963442" sldId="256"/>
            <ac:spMk id="20" creationId="{B5A1B09C-1565-46F8-B70F-621C5EB48A09}"/>
          </ac:spMkLst>
        </pc:spChg>
        <pc:spChg chg="add del">
          <ac:chgData name="Balamurugan Balakreshnan" userId="35e9483b-bf32-4d17-a07b-837bc83be0f5" providerId="ADAL" clId="{A24B3AB9-4882-4EEA-B0DA-06378F9B5A05}" dt="2024-02-28T12:31:48.966" v="1591" actId="26606"/>
          <ac:spMkLst>
            <pc:docMk/>
            <pc:sldMk cId="1503963442" sldId="256"/>
            <ac:spMk id="22" creationId="{8C516CC8-80AC-446C-A56E-9F54B7210402}"/>
          </ac:spMkLst>
        </pc:spChg>
        <pc:spChg chg="add">
          <ac:chgData name="Balamurugan Balakreshnan" userId="35e9483b-bf32-4d17-a07b-837bc83be0f5" providerId="ADAL" clId="{A24B3AB9-4882-4EEA-B0DA-06378F9B5A05}" dt="2024-02-28T12:31:48.984" v="1592" actId="26606"/>
          <ac:spMkLst>
            <pc:docMk/>
            <pc:sldMk cId="1503963442" sldId="256"/>
            <ac:spMk id="24" creationId="{C8320351-9FA2-4A26-885B-BB8F3E4902D2}"/>
          </ac:spMkLst>
        </pc:spChg>
        <pc:picChg chg="add del">
          <ac:chgData name="Balamurugan Balakreshnan" userId="35e9483b-bf32-4d17-a07b-837bc83be0f5" providerId="ADAL" clId="{A24B3AB9-4882-4EEA-B0DA-06378F9B5A05}" dt="2024-02-28T12:31:35.138" v="1589" actId="26606"/>
          <ac:picMkLst>
            <pc:docMk/>
            <pc:sldMk cId="1503963442" sldId="256"/>
            <ac:picMk id="5" creationId="{1A21AFB9-DBDF-BE46-B9D6-A9FBD0E59370}"/>
          </ac:picMkLst>
        </pc:picChg>
        <pc:picChg chg="add">
          <ac:chgData name="Balamurugan Balakreshnan" userId="35e9483b-bf32-4d17-a07b-837bc83be0f5" providerId="ADAL" clId="{A24B3AB9-4882-4EEA-B0DA-06378F9B5A05}" dt="2024-02-28T12:31:48.984" v="1592" actId="26606"/>
          <ac:picMkLst>
            <pc:docMk/>
            <pc:sldMk cId="1503963442" sldId="256"/>
            <ac:picMk id="25" creationId="{DF34E9B7-B074-A46D-77BA-3A5EF8DD363E}"/>
          </ac:picMkLst>
        </pc:picChg>
      </pc:sldChg>
      <pc:sldChg chg="addSp delSp modSp new mod setBg">
        <pc:chgData name="Balamurugan Balakreshnan" userId="35e9483b-bf32-4d17-a07b-837bc83be0f5" providerId="ADAL" clId="{A24B3AB9-4882-4EEA-B0DA-06378F9B5A05}" dt="2024-02-28T12:32:24.933" v="1598" actId="26606"/>
        <pc:sldMkLst>
          <pc:docMk/>
          <pc:sldMk cId="2209269269" sldId="257"/>
        </pc:sldMkLst>
        <pc:spChg chg="mod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2" creationId="{7D544F36-4FC5-F451-7206-67C5FBC75A19}"/>
          </ac:spMkLst>
        </pc:spChg>
        <pc:spChg chg="mod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3" creationId="{F23E54DD-194E-A4E7-A2BB-7D5DFB26101C}"/>
          </ac:spMkLst>
        </pc:spChg>
        <pc:spChg chg="add del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8" creationId="{1B15ED52-F352-441B-82BF-E0EA34836D08}"/>
          </ac:spMkLst>
        </pc:spChg>
        <pc:spChg chg="add del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10" creationId="{3B2E3793-BFE6-45A2-9B7B-E18844431C99}"/>
          </ac:spMkLst>
        </pc:spChg>
        <pc:spChg chg="add del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12" creationId="{BC4C4868-CB8F-4AF9-9CDB-8108F2C19B67}"/>
          </ac:spMkLst>
        </pc:spChg>
        <pc:spChg chg="add del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14" creationId="{375E0459-6403-40CD-989D-56A4407CA12E}"/>
          </ac:spMkLst>
        </pc:spChg>
        <pc:spChg chg="add del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16" creationId="{53E5B1A8-3AC9-4BD1-9BBC-78CA94F2D1BA}"/>
          </ac:spMkLst>
        </pc:spChg>
        <pc:spChg chg="add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21" creationId="{70DFC902-7D23-471A-B557-B6B6917D7A0D}"/>
          </ac:spMkLst>
        </pc:spChg>
        <pc:spChg chg="add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23" creationId="{A55D5633-D557-4DCA-982C-FF36EB7A1C00}"/>
          </ac:spMkLst>
        </pc:spChg>
        <pc:spChg chg="add">
          <ac:chgData name="Balamurugan Balakreshnan" userId="35e9483b-bf32-4d17-a07b-837bc83be0f5" providerId="ADAL" clId="{A24B3AB9-4882-4EEA-B0DA-06378F9B5A05}" dt="2024-02-28T12:32:24.933" v="1598" actId="26606"/>
          <ac:spMkLst>
            <pc:docMk/>
            <pc:sldMk cId="2209269269" sldId="257"/>
            <ac:spMk id="25" creationId="{450D3AD2-FA80-415F-A9CE-54D884561CD7}"/>
          </ac:spMkLst>
        </pc:spChg>
      </pc:sldChg>
      <pc:sldChg chg="addSp delSp modSp new mod setBg">
        <pc:chgData name="Balamurugan Balakreshnan" userId="35e9483b-bf32-4d17-a07b-837bc83be0f5" providerId="ADAL" clId="{A24B3AB9-4882-4EEA-B0DA-06378F9B5A05}" dt="2024-02-28T12:32:07.838" v="1596" actId="26606"/>
        <pc:sldMkLst>
          <pc:docMk/>
          <pc:sldMk cId="4181244350" sldId="258"/>
        </pc:sldMkLst>
        <pc:spChg chg="mod">
          <ac:chgData name="Balamurugan Balakreshnan" userId="35e9483b-bf32-4d17-a07b-837bc83be0f5" providerId="ADAL" clId="{A24B3AB9-4882-4EEA-B0DA-06378F9B5A05}" dt="2024-02-28T12:32:07.838" v="1596" actId="26606"/>
          <ac:spMkLst>
            <pc:docMk/>
            <pc:sldMk cId="4181244350" sldId="258"/>
            <ac:spMk id="2" creationId="{CA24E12F-8BBD-E431-5378-558E81BFD186}"/>
          </ac:spMkLst>
        </pc:spChg>
        <pc:spChg chg="mod">
          <ac:chgData name="Balamurugan Balakreshnan" userId="35e9483b-bf32-4d17-a07b-837bc83be0f5" providerId="ADAL" clId="{A24B3AB9-4882-4EEA-B0DA-06378F9B5A05}" dt="2024-02-28T12:32:07.838" v="1596" actId="26606"/>
          <ac:spMkLst>
            <pc:docMk/>
            <pc:sldMk cId="4181244350" sldId="258"/>
            <ac:spMk id="3" creationId="{B7BABB97-C908-BD6F-DC22-7E56D180AF70}"/>
          </ac:spMkLst>
        </pc:spChg>
        <pc:spChg chg="add del">
          <ac:chgData name="Balamurugan Balakreshnan" userId="35e9483b-bf32-4d17-a07b-837bc83be0f5" providerId="ADAL" clId="{A24B3AB9-4882-4EEA-B0DA-06378F9B5A05}" dt="2024-02-28T12:32:07.826" v="1595" actId="26606"/>
          <ac:spMkLst>
            <pc:docMk/>
            <pc:sldMk cId="4181244350" sldId="258"/>
            <ac:spMk id="8" creationId="{1B15ED52-F352-441B-82BF-E0EA34836D08}"/>
          </ac:spMkLst>
        </pc:spChg>
        <pc:spChg chg="add del">
          <ac:chgData name="Balamurugan Balakreshnan" userId="35e9483b-bf32-4d17-a07b-837bc83be0f5" providerId="ADAL" clId="{A24B3AB9-4882-4EEA-B0DA-06378F9B5A05}" dt="2024-02-28T12:32:07.826" v="1595" actId="26606"/>
          <ac:spMkLst>
            <pc:docMk/>
            <pc:sldMk cId="4181244350" sldId="258"/>
            <ac:spMk id="10" creationId="{3B2E3793-BFE6-45A2-9B7B-E18844431C99}"/>
          </ac:spMkLst>
        </pc:spChg>
        <pc:spChg chg="add del">
          <ac:chgData name="Balamurugan Balakreshnan" userId="35e9483b-bf32-4d17-a07b-837bc83be0f5" providerId="ADAL" clId="{A24B3AB9-4882-4EEA-B0DA-06378F9B5A05}" dt="2024-02-28T12:32:07.826" v="1595" actId="26606"/>
          <ac:spMkLst>
            <pc:docMk/>
            <pc:sldMk cId="4181244350" sldId="258"/>
            <ac:spMk id="12" creationId="{BC4C4868-CB8F-4AF9-9CDB-8108F2C19B67}"/>
          </ac:spMkLst>
        </pc:spChg>
        <pc:spChg chg="add del">
          <ac:chgData name="Balamurugan Balakreshnan" userId="35e9483b-bf32-4d17-a07b-837bc83be0f5" providerId="ADAL" clId="{A24B3AB9-4882-4EEA-B0DA-06378F9B5A05}" dt="2024-02-28T12:32:07.826" v="1595" actId="26606"/>
          <ac:spMkLst>
            <pc:docMk/>
            <pc:sldMk cId="4181244350" sldId="258"/>
            <ac:spMk id="14" creationId="{375E0459-6403-40CD-989D-56A4407CA12E}"/>
          </ac:spMkLst>
        </pc:spChg>
        <pc:spChg chg="add del">
          <ac:chgData name="Balamurugan Balakreshnan" userId="35e9483b-bf32-4d17-a07b-837bc83be0f5" providerId="ADAL" clId="{A24B3AB9-4882-4EEA-B0DA-06378F9B5A05}" dt="2024-02-28T12:32:07.826" v="1595" actId="26606"/>
          <ac:spMkLst>
            <pc:docMk/>
            <pc:sldMk cId="4181244350" sldId="258"/>
            <ac:spMk id="16" creationId="{53E5B1A8-3AC9-4BD1-9BBC-78CA94F2D1BA}"/>
          </ac:spMkLst>
        </pc:spChg>
        <pc:spChg chg="add">
          <ac:chgData name="Balamurugan Balakreshnan" userId="35e9483b-bf32-4d17-a07b-837bc83be0f5" providerId="ADAL" clId="{A24B3AB9-4882-4EEA-B0DA-06378F9B5A05}" dt="2024-02-28T12:32:07.838" v="1596" actId="26606"/>
          <ac:spMkLst>
            <pc:docMk/>
            <pc:sldMk cId="4181244350" sldId="258"/>
            <ac:spMk id="18" creationId="{70DFC902-7D23-471A-B557-B6B6917D7A0D}"/>
          </ac:spMkLst>
        </pc:spChg>
        <pc:spChg chg="add">
          <ac:chgData name="Balamurugan Balakreshnan" userId="35e9483b-bf32-4d17-a07b-837bc83be0f5" providerId="ADAL" clId="{A24B3AB9-4882-4EEA-B0DA-06378F9B5A05}" dt="2024-02-28T12:32:07.838" v="1596" actId="26606"/>
          <ac:spMkLst>
            <pc:docMk/>
            <pc:sldMk cId="4181244350" sldId="258"/>
            <ac:spMk id="19" creationId="{A55D5633-D557-4DCA-982C-FF36EB7A1C00}"/>
          </ac:spMkLst>
        </pc:spChg>
        <pc:spChg chg="add">
          <ac:chgData name="Balamurugan Balakreshnan" userId="35e9483b-bf32-4d17-a07b-837bc83be0f5" providerId="ADAL" clId="{A24B3AB9-4882-4EEA-B0DA-06378F9B5A05}" dt="2024-02-28T12:32:07.838" v="1596" actId="26606"/>
          <ac:spMkLst>
            <pc:docMk/>
            <pc:sldMk cId="4181244350" sldId="258"/>
            <ac:spMk id="20" creationId="{450D3AD2-FA80-415F-A9CE-54D884561CD7}"/>
          </ac:spMkLst>
        </pc:spChg>
      </pc:sldChg>
      <pc:sldChg chg="addSp modSp new mod setBg">
        <pc:chgData name="Balamurugan Balakreshnan" userId="35e9483b-bf32-4d17-a07b-837bc83be0f5" providerId="ADAL" clId="{A24B3AB9-4882-4EEA-B0DA-06378F9B5A05}" dt="2024-02-28T12:33:51.631" v="1715" actId="20577"/>
        <pc:sldMkLst>
          <pc:docMk/>
          <pc:sldMk cId="1457673199" sldId="259"/>
        </pc:sldMkLst>
        <pc:spChg chg="mod">
          <ac:chgData name="Balamurugan Balakreshnan" userId="35e9483b-bf32-4d17-a07b-837bc83be0f5" providerId="ADAL" clId="{A24B3AB9-4882-4EEA-B0DA-06378F9B5A05}" dt="2024-02-28T12:32:20.966" v="1597" actId="26606"/>
          <ac:spMkLst>
            <pc:docMk/>
            <pc:sldMk cId="1457673199" sldId="259"/>
            <ac:spMk id="2" creationId="{F9167A6C-3C11-F2A0-70E3-7A1C80EBEE52}"/>
          </ac:spMkLst>
        </pc:spChg>
        <pc:spChg chg="mod">
          <ac:chgData name="Balamurugan Balakreshnan" userId="35e9483b-bf32-4d17-a07b-837bc83be0f5" providerId="ADAL" clId="{A24B3AB9-4882-4EEA-B0DA-06378F9B5A05}" dt="2024-02-28T12:33:51.631" v="1715" actId="20577"/>
          <ac:spMkLst>
            <pc:docMk/>
            <pc:sldMk cId="1457673199" sldId="259"/>
            <ac:spMk id="3" creationId="{E4486CB3-9D7E-4B4F-1FA9-E902D18329AA}"/>
          </ac:spMkLst>
        </pc:spChg>
        <pc:spChg chg="add">
          <ac:chgData name="Balamurugan Balakreshnan" userId="35e9483b-bf32-4d17-a07b-837bc83be0f5" providerId="ADAL" clId="{A24B3AB9-4882-4EEA-B0DA-06378F9B5A05}" dt="2024-02-28T12:32:20.966" v="1597" actId="26606"/>
          <ac:spMkLst>
            <pc:docMk/>
            <pc:sldMk cId="1457673199" sldId="259"/>
            <ac:spMk id="8" creationId="{70DFC902-7D23-471A-B557-B6B6917D7A0D}"/>
          </ac:spMkLst>
        </pc:spChg>
        <pc:spChg chg="add">
          <ac:chgData name="Balamurugan Balakreshnan" userId="35e9483b-bf32-4d17-a07b-837bc83be0f5" providerId="ADAL" clId="{A24B3AB9-4882-4EEA-B0DA-06378F9B5A05}" dt="2024-02-28T12:32:20.966" v="1597" actId="26606"/>
          <ac:spMkLst>
            <pc:docMk/>
            <pc:sldMk cId="1457673199" sldId="259"/>
            <ac:spMk id="10" creationId="{A55D5633-D557-4DCA-982C-FF36EB7A1C00}"/>
          </ac:spMkLst>
        </pc:spChg>
        <pc:spChg chg="add">
          <ac:chgData name="Balamurugan Balakreshnan" userId="35e9483b-bf32-4d17-a07b-837bc83be0f5" providerId="ADAL" clId="{A24B3AB9-4882-4EEA-B0DA-06378F9B5A05}" dt="2024-02-28T12:32:20.966" v="1597" actId="26606"/>
          <ac:spMkLst>
            <pc:docMk/>
            <pc:sldMk cId="1457673199" sldId="259"/>
            <ac:spMk id="12" creationId="{450D3AD2-FA80-415F-A9CE-54D884561CD7}"/>
          </ac:spMkLst>
        </pc:spChg>
      </pc:sldChg>
      <pc:sldChg chg="addSp delSp modSp new mod setBg">
        <pc:chgData name="Balamurugan Balakreshnan" userId="35e9483b-bf32-4d17-a07b-837bc83be0f5" providerId="ADAL" clId="{A24B3AB9-4882-4EEA-B0DA-06378F9B5A05}" dt="2024-02-28T13:01:29.014" v="2619" actId="26606"/>
        <pc:sldMkLst>
          <pc:docMk/>
          <pc:sldMk cId="2538274378" sldId="260"/>
        </pc:sldMkLst>
        <pc:spChg chg="mod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2" creationId="{B6907EA2-1C9E-0339-1A13-9B25747C229C}"/>
          </ac:spMkLst>
        </pc:spChg>
        <pc:spChg chg="add del mod">
          <ac:chgData name="Balamurugan Balakreshnan" userId="35e9483b-bf32-4d17-a07b-837bc83be0f5" providerId="ADAL" clId="{A24B3AB9-4882-4EEA-B0DA-06378F9B5A05}" dt="2024-02-28T12:41:29.440" v="1772" actId="478"/>
          <ac:spMkLst>
            <pc:docMk/>
            <pc:sldMk cId="2538274378" sldId="260"/>
            <ac:spMk id="3" creationId="{A640C8F7-2BA6-0399-4DBB-A4BCA4AA3253}"/>
          </ac:spMkLst>
        </pc:spChg>
        <pc:spChg chg="add mod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4" creationId="{7A7D4650-1A5A-9AE1-7E48-A303A48954A5}"/>
          </ac:spMkLst>
        </pc:spChg>
        <pc:spChg chg="add mod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5" creationId="{FC5A84A7-CE56-CB6D-3417-0E8BBAA047B6}"/>
          </ac:spMkLst>
        </pc:spChg>
        <pc:spChg chg="add mod">
          <ac:chgData name="Balamurugan Balakreshnan" userId="35e9483b-bf32-4d17-a07b-837bc83be0f5" providerId="ADAL" clId="{A24B3AB9-4882-4EEA-B0DA-06378F9B5A05}" dt="2024-02-28T12:41:26.495" v="1771"/>
          <ac:spMkLst>
            <pc:docMk/>
            <pc:sldMk cId="2538274378" sldId="260"/>
            <ac:spMk id="6" creationId="{461D8646-B207-739E-42F1-3EFF2E5142AE}"/>
          </ac:spMkLst>
        </pc:spChg>
        <pc:spChg chg="add mod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7" creationId="{9900C7C8-4325-0ED4-9CB5-0BF4124C63B7}"/>
          </ac:spMkLst>
        </pc:spChg>
        <pc:spChg chg="add mod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8" creationId="{24289BCE-F2AE-FC89-BCE3-3DE7A3A0E4D1}"/>
          </ac:spMkLst>
        </pc:spChg>
        <pc:spChg chg="add mod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9" creationId="{5C680535-29F8-AAEE-CF88-F96E849AEDE5}"/>
          </ac:spMkLst>
        </pc:spChg>
        <pc:spChg chg="add mod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10" creationId="{A51C1AB7-C635-A843-45B6-4242A4920A59}"/>
          </ac:spMkLst>
        </pc:spChg>
        <pc:spChg chg="add mod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11" creationId="{1FA4C47F-99BE-6877-C3C6-A1F3D3B364FF}"/>
          </ac:spMkLst>
        </pc:spChg>
        <pc:spChg chg="add mod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12" creationId="{926B775A-22B0-AB10-6FFF-10B61EAE64B7}"/>
          </ac:spMkLst>
        </pc:spChg>
        <pc:spChg chg="add del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35" creationId="{53B021B3-DE93-4AB7-8A18-CF5F1CED88B8}"/>
          </ac:spMkLst>
        </pc:spChg>
        <pc:spChg chg="add del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37" creationId="{52D502E5-F6B4-4D58-B4AE-FC466FF15EE8}"/>
          </ac:spMkLst>
        </pc:spChg>
        <pc:spChg chg="add del">
          <ac:chgData name="Balamurugan Balakreshnan" userId="35e9483b-bf32-4d17-a07b-837bc83be0f5" providerId="ADAL" clId="{A24B3AB9-4882-4EEA-B0DA-06378F9B5A05}" dt="2024-02-28T13:01:29.014" v="2619" actId="26606"/>
          <ac:spMkLst>
            <pc:docMk/>
            <pc:sldMk cId="2538274378" sldId="260"/>
            <ac:spMk id="39" creationId="{9DECDBF4-02B6-4BB4-B65B-B8107AD6A9E8}"/>
          </ac:spMkLst>
        </pc:spChg>
        <pc:cxnChg chg="add mod">
          <ac:chgData name="Balamurugan Balakreshnan" userId="35e9483b-bf32-4d17-a07b-837bc83be0f5" providerId="ADAL" clId="{A24B3AB9-4882-4EEA-B0DA-06378F9B5A05}" dt="2024-02-28T13:01:29.014" v="2619" actId="26606"/>
          <ac:cxnSpMkLst>
            <pc:docMk/>
            <pc:sldMk cId="2538274378" sldId="260"/>
            <ac:cxnSpMk id="14" creationId="{4EEF49AF-DF03-C7B2-FA38-726BFC08D19E}"/>
          </ac:cxnSpMkLst>
        </pc:cxnChg>
        <pc:cxnChg chg="add mod">
          <ac:chgData name="Balamurugan Balakreshnan" userId="35e9483b-bf32-4d17-a07b-837bc83be0f5" providerId="ADAL" clId="{A24B3AB9-4882-4EEA-B0DA-06378F9B5A05}" dt="2024-02-28T13:01:29.014" v="2619" actId="26606"/>
          <ac:cxnSpMkLst>
            <pc:docMk/>
            <pc:sldMk cId="2538274378" sldId="260"/>
            <ac:cxnSpMk id="16" creationId="{9BCBF2C8-45A5-369A-CBD6-B92AFF12D5C5}"/>
          </ac:cxnSpMkLst>
        </pc:cxnChg>
        <pc:cxnChg chg="add mod">
          <ac:chgData name="Balamurugan Balakreshnan" userId="35e9483b-bf32-4d17-a07b-837bc83be0f5" providerId="ADAL" clId="{A24B3AB9-4882-4EEA-B0DA-06378F9B5A05}" dt="2024-02-28T13:01:29.014" v="2619" actId="26606"/>
          <ac:cxnSpMkLst>
            <pc:docMk/>
            <pc:sldMk cId="2538274378" sldId="260"/>
            <ac:cxnSpMk id="18" creationId="{0B7AF42F-B5ED-8287-B226-78CFF40BD70E}"/>
          </ac:cxnSpMkLst>
        </pc:cxnChg>
        <pc:cxnChg chg="add mod">
          <ac:chgData name="Balamurugan Balakreshnan" userId="35e9483b-bf32-4d17-a07b-837bc83be0f5" providerId="ADAL" clId="{A24B3AB9-4882-4EEA-B0DA-06378F9B5A05}" dt="2024-02-28T13:01:29.014" v="2619" actId="26606"/>
          <ac:cxnSpMkLst>
            <pc:docMk/>
            <pc:sldMk cId="2538274378" sldId="260"/>
            <ac:cxnSpMk id="20" creationId="{74355E9E-CD20-08C6-BC01-368E0FC105A7}"/>
          </ac:cxnSpMkLst>
        </pc:cxnChg>
        <pc:cxnChg chg="add mod">
          <ac:chgData name="Balamurugan Balakreshnan" userId="35e9483b-bf32-4d17-a07b-837bc83be0f5" providerId="ADAL" clId="{A24B3AB9-4882-4EEA-B0DA-06378F9B5A05}" dt="2024-02-28T13:01:29.014" v="2619" actId="26606"/>
          <ac:cxnSpMkLst>
            <pc:docMk/>
            <pc:sldMk cId="2538274378" sldId="260"/>
            <ac:cxnSpMk id="22" creationId="{AED7080F-9ACA-1532-6360-3CCB833E2663}"/>
          </ac:cxnSpMkLst>
        </pc:cxnChg>
        <pc:cxnChg chg="add mod">
          <ac:chgData name="Balamurugan Balakreshnan" userId="35e9483b-bf32-4d17-a07b-837bc83be0f5" providerId="ADAL" clId="{A24B3AB9-4882-4EEA-B0DA-06378F9B5A05}" dt="2024-02-28T13:01:29.014" v="2619" actId="26606"/>
          <ac:cxnSpMkLst>
            <pc:docMk/>
            <pc:sldMk cId="2538274378" sldId="260"/>
            <ac:cxnSpMk id="24" creationId="{94E03703-8B01-1B37-E44B-641DB474F4BD}"/>
          </ac:cxnSpMkLst>
        </pc:cxnChg>
        <pc:cxnChg chg="add mod">
          <ac:chgData name="Balamurugan Balakreshnan" userId="35e9483b-bf32-4d17-a07b-837bc83be0f5" providerId="ADAL" clId="{A24B3AB9-4882-4EEA-B0DA-06378F9B5A05}" dt="2024-02-28T13:01:29.014" v="2619" actId="26606"/>
          <ac:cxnSpMkLst>
            <pc:docMk/>
            <pc:sldMk cId="2538274378" sldId="260"/>
            <ac:cxnSpMk id="26" creationId="{F1255638-6D27-5E53-4C1D-C2342CCEE6B2}"/>
          </ac:cxnSpMkLst>
        </pc:cxnChg>
        <pc:cxnChg chg="add del mod">
          <ac:chgData name="Balamurugan Balakreshnan" userId="35e9483b-bf32-4d17-a07b-837bc83be0f5" providerId="ADAL" clId="{A24B3AB9-4882-4EEA-B0DA-06378F9B5A05}" dt="2024-02-28T12:44:57.740" v="1943" actId="478"/>
          <ac:cxnSpMkLst>
            <pc:docMk/>
            <pc:sldMk cId="2538274378" sldId="260"/>
            <ac:cxnSpMk id="28" creationId="{48F8AEEA-E317-B499-D5C7-1A8AF83A95CD}"/>
          </ac:cxnSpMkLst>
        </pc:cxnChg>
        <pc:cxnChg chg="add mod">
          <ac:chgData name="Balamurugan Balakreshnan" userId="35e9483b-bf32-4d17-a07b-837bc83be0f5" providerId="ADAL" clId="{A24B3AB9-4882-4EEA-B0DA-06378F9B5A05}" dt="2024-02-28T13:01:29.014" v="2619" actId="26606"/>
          <ac:cxnSpMkLst>
            <pc:docMk/>
            <pc:sldMk cId="2538274378" sldId="260"/>
            <ac:cxnSpMk id="30" creationId="{E91779B4-6CFC-B5D4-F267-23A998518288}"/>
          </ac:cxnSpMkLst>
        </pc:cxnChg>
      </pc:sldChg>
      <pc:sldChg chg="addSp modSp new mod setBg">
        <pc:chgData name="Balamurugan Balakreshnan" userId="35e9483b-bf32-4d17-a07b-837bc83be0f5" providerId="ADAL" clId="{A24B3AB9-4882-4EEA-B0DA-06378F9B5A05}" dt="2024-02-28T13:01:39.416" v="2620" actId="26606"/>
        <pc:sldMkLst>
          <pc:docMk/>
          <pc:sldMk cId="2652292072" sldId="261"/>
        </pc:sldMkLst>
        <pc:spChg chg="mod">
          <ac:chgData name="Balamurugan Balakreshnan" userId="35e9483b-bf32-4d17-a07b-837bc83be0f5" providerId="ADAL" clId="{A24B3AB9-4882-4EEA-B0DA-06378F9B5A05}" dt="2024-02-28T13:01:39.416" v="2620" actId="26606"/>
          <ac:spMkLst>
            <pc:docMk/>
            <pc:sldMk cId="2652292072" sldId="261"/>
            <ac:spMk id="2" creationId="{A7D2D002-8A0D-7818-867D-4135E9B16187}"/>
          </ac:spMkLst>
        </pc:spChg>
        <pc:spChg chg="mod">
          <ac:chgData name="Balamurugan Balakreshnan" userId="35e9483b-bf32-4d17-a07b-837bc83be0f5" providerId="ADAL" clId="{A24B3AB9-4882-4EEA-B0DA-06378F9B5A05}" dt="2024-02-28T13:01:39.416" v="2620" actId="26606"/>
          <ac:spMkLst>
            <pc:docMk/>
            <pc:sldMk cId="2652292072" sldId="261"/>
            <ac:spMk id="3" creationId="{A078F449-13E8-63FC-5748-0495CCBC3607}"/>
          </ac:spMkLst>
        </pc:spChg>
        <pc:spChg chg="add">
          <ac:chgData name="Balamurugan Balakreshnan" userId="35e9483b-bf32-4d17-a07b-837bc83be0f5" providerId="ADAL" clId="{A24B3AB9-4882-4EEA-B0DA-06378F9B5A05}" dt="2024-02-28T13:01:39.416" v="2620" actId="26606"/>
          <ac:spMkLst>
            <pc:docMk/>
            <pc:sldMk cId="2652292072" sldId="261"/>
            <ac:spMk id="8" creationId="{70DFC902-7D23-471A-B557-B6B6917D7A0D}"/>
          </ac:spMkLst>
        </pc:spChg>
        <pc:spChg chg="add">
          <ac:chgData name="Balamurugan Balakreshnan" userId="35e9483b-bf32-4d17-a07b-837bc83be0f5" providerId="ADAL" clId="{A24B3AB9-4882-4EEA-B0DA-06378F9B5A05}" dt="2024-02-28T13:01:39.416" v="2620" actId="26606"/>
          <ac:spMkLst>
            <pc:docMk/>
            <pc:sldMk cId="2652292072" sldId="261"/>
            <ac:spMk id="10" creationId="{A55D5633-D557-4DCA-982C-FF36EB7A1C00}"/>
          </ac:spMkLst>
        </pc:spChg>
        <pc:spChg chg="add">
          <ac:chgData name="Balamurugan Balakreshnan" userId="35e9483b-bf32-4d17-a07b-837bc83be0f5" providerId="ADAL" clId="{A24B3AB9-4882-4EEA-B0DA-06378F9B5A05}" dt="2024-02-28T13:01:39.416" v="2620" actId="26606"/>
          <ac:spMkLst>
            <pc:docMk/>
            <pc:sldMk cId="2652292072" sldId="261"/>
            <ac:spMk id="12" creationId="{450D3AD2-FA80-415F-A9CE-54D884561CD7}"/>
          </ac:spMkLst>
        </pc:spChg>
      </pc:sldChg>
      <pc:sldChg chg="addSp modSp new mod setBg">
        <pc:chgData name="Balamurugan Balakreshnan" userId="35e9483b-bf32-4d17-a07b-837bc83be0f5" providerId="ADAL" clId="{A24B3AB9-4882-4EEA-B0DA-06378F9B5A05}" dt="2024-02-28T13:01:43.057" v="2621" actId="26606"/>
        <pc:sldMkLst>
          <pc:docMk/>
          <pc:sldMk cId="3486947171" sldId="262"/>
        </pc:sldMkLst>
        <pc:spChg chg="mod">
          <ac:chgData name="Balamurugan Balakreshnan" userId="35e9483b-bf32-4d17-a07b-837bc83be0f5" providerId="ADAL" clId="{A24B3AB9-4882-4EEA-B0DA-06378F9B5A05}" dt="2024-02-28T13:01:43.057" v="2621" actId="26606"/>
          <ac:spMkLst>
            <pc:docMk/>
            <pc:sldMk cId="3486947171" sldId="262"/>
            <ac:spMk id="2" creationId="{EF597E84-5104-ED5F-E544-5732419F9D09}"/>
          </ac:spMkLst>
        </pc:spChg>
        <pc:spChg chg="mod">
          <ac:chgData name="Balamurugan Balakreshnan" userId="35e9483b-bf32-4d17-a07b-837bc83be0f5" providerId="ADAL" clId="{A24B3AB9-4882-4EEA-B0DA-06378F9B5A05}" dt="2024-02-28T13:01:43.057" v="2621" actId="26606"/>
          <ac:spMkLst>
            <pc:docMk/>
            <pc:sldMk cId="3486947171" sldId="262"/>
            <ac:spMk id="3" creationId="{B2795EEC-2E77-51DB-2E39-A123E9956CFD}"/>
          </ac:spMkLst>
        </pc:spChg>
        <pc:spChg chg="add">
          <ac:chgData name="Balamurugan Balakreshnan" userId="35e9483b-bf32-4d17-a07b-837bc83be0f5" providerId="ADAL" clId="{A24B3AB9-4882-4EEA-B0DA-06378F9B5A05}" dt="2024-02-28T13:01:43.057" v="2621" actId="26606"/>
          <ac:spMkLst>
            <pc:docMk/>
            <pc:sldMk cId="3486947171" sldId="262"/>
            <ac:spMk id="8" creationId="{70DFC902-7D23-471A-B557-B6B6917D7A0D}"/>
          </ac:spMkLst>
        </pc:spChg>
        <pc:spChg chg="add">
          <ac:chgData name="Balamurugan Balakreshnan" userId="35e9483b-bf32-4d17-a07b-837bc83be0f5" providerId="ADAL" clId="{A24B3AB9-4882-4EEA-B0DA-06378F9B5A05}" dt="2024-02-28T13:01:43.057" v="2621" actId="26606"/>
          <ac:spMkLst>
            <pc:docMk/>
            <pc:sldMk cId="3486947171" sldId="262"/>
            <ac:spMk id="10" creationId="{A55D5633-D557-4DCA-982C-FF36EB7A1C00}"/>
          </ac:spMkLst>
        </pc:spChg>
        <pc:spChg chg="add">
          <ac:chgData name="Balamurugan Balakreshnan" userId="35e9483b-bf32-4d17-a07b-837bc83be0f5" providerId="ADAL" clId="{A24B3AB9-4882-4EEA-B0DA-06378F9B5A05}" dt="2024-02-28T13:01:43.057" v="2621" actId="26606"/>
          <ac:spMkLst>
            <pc:docMk/>
            <pc:sldMk cId="3486947171" sldId="262"/>
            <ac:spMk id="12" creationId="{450D3AD2-FA80-415F-A9CE-54D884561C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BCD2-275E-EDC2-3C22-DF597C46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C1A52-4662-B67B-BEAC-A20FE0BA5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0DA8-A837-8B25-0F7F-3E2EBC20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FF18-41D4-1644-5095-02513B3B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E25C-BD3C-B824-A0DA-B95D7A05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ED73-C8AA-2588-C1DD-32D55F4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462AC-7900-450A-DAD9-BADB34214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563F-848B-D34B-72AB-D9D64C5D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9FBB-0882-429C-6FF8-6F0D41D8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72991-446A-9C4C-2429-D2D9D2F0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C2C20-E719-A8E4-E43E-6E63DC497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AAF7-C328-84BB-BB63-F8C7E011F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2D3F-1C4A-B246-C518-A068DA0F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8779B-BD04-8477-1BA9-B0026A5B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016A-ACAB-D1EC-4656-2065E210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219B-9ECD-17BB-B9B4-F3C19D79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DD67-969C-9702-F2D4-08F8779F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F242-44E5-2518-7A0D-886781FC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FCD3-525B-4617-2F96-8C71DCC9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606E-7003-A56F-CAB3-3C94114B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F2B4-213D-537A-D96A-8F6D4B94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85F3-9BD0-76E6-7506-5A537F1B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DE14-B54F-8AD9-15BC-FB64C609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89D92-936A-5880-D7E3-4AACF77F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DBF8-C298-F1AE-78C7-40E38003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05A-1339-0CE1-E8DF-DB10BCFE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D287-CFBA-D64A-E22E-B116E99F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F45D-1745-9C83-9869-C0C3E8F7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4D1EF-CDEE-EEEC-7024-08E638E7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9BE9-C4FE-4229-9D72-39B115E9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A206-94C0-6B7F-CB63-CB8988F5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80F1-181B-3D1D-416E-96279548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68A03-E0CE-7D82-7FFD-45A63194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1C62F-316C-16C6-6E15-F1EEF9DC3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08454-510A-5817-E8F0-5652D8CB3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AFA9C-A655-8199-66D0-15CF344E3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B6A65-0840-9E3E-348A-FDC76165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9E2CF-7030-A1D4-D652-113C2C81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4A7A9-5E68-40C3-BCE4-2D5D5602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A4AD-5EAD-4AF7-F77A-7FE0FED1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9F03B-B637-2FEA-F066-E1B17F01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CF247-9E07-16CB-085C-76758B7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4D643-D886-621D-9C98-DF3F28A3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C7AD-3561-02B1-C671-D35D4127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F1210-C01F-0A95-58EC-617EBF6E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E9E53-F71E-B74A-BFA7-82BF8641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43F9-7861-8A0C-2303-34DABEAC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ADC4-E10F-C7A5-A4CF-E25F828C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C4086-0F9F-EAB4-C97E-FB2183F5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8F49D-1CF0-89D5-01AB-95AFF904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8E477-00A0-8B4C-9491-76291226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B0CA7-3034-CFA2-97AD-E3EA83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3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633D-E432-FE53-5C0F-6F6A7CC5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EB1C5-5552-CB6F-ABDA-DE3DD865D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3738-F3BE-4D63-9340-B8E0A8DAC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4AAAF-9C60-A754-27C2-9FAB415F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84641-8FDA-6419-AC42-67D91302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AA2D-2514-D63A-A2AB-243BBFF1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7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9CA07-C248-0CD6-17A6-08710AEC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E205-F613-F4DF-DBDF-5A3247D7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C851-4A94-47B7-CD64-8A2905ECA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4CA37-7B0E-464E-820D-83587285446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179A-1164-9DD3-577E-AB5ECA4A8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86B5-3639-7429-7A0D-70647DA48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F3BED-175B-42C8-A312-0EBE954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Close up of audio equipment">
            <a:extLst>
              <a:ext uri="{FF2B5EF4-FFF2-40B4-BE49-F238E27FC236}">
                <a16:creationId xmlns:a16="http://schemas.microsoft.com/office/drawing/2014/main" id="{DF34E9B7-B074-A46D-77BA-3A5EF8DD3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76" b="585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8C5F6-A215-BB03-BB5A-C323E3E6D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>
                <a:solidFill>
                  <a:srgbClr val="FFFFFF"/>
                </a:solidFill>
              </a:rPr>
              <a:t>Fine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9288B-5F87-B70A-4CBF-F052D830E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Artificial Generative Intelligence (Gen AI)</a:t>
            </a:r>
          </a:p>
        </p:txBody>
      </p:sp>
    </p:spTree>
    <p:extLst>
      <p:ext uri="{BB962C8B-B14F-4D97-AF65-F5344CB8AC3E}">
        <p14:creationId xmlns:p14="http://schemas.microsoft.com/office/powerpoint/2010/main" val="150396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44F36-4FC5-F451-7206-67C5FBC7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Use Case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54DD-194E-A4E7-A2BB-7D5DFB26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Enterprise company documents with their standards</a:t>
            </a:r>
          </a:p>
          <a:p>
            <a:r>
              <a:rPr lang="en-US" sz="2400"/>
              <a:t>Make the model understand content better</a:t>
            </a:r>
          </a:p>
          <a:p>
            <a:r>
              <a:rPr lang="en-US" sz="2400"/>
              <a:t>Response tailored to customer’s document’s standards</a:t>
            </a:r>
          </a:p>
          <a:p>
            <a:r>
              <a:rPr lang="en-US" sz="2400"/>
              <a:t>Enable industry knowledge</a:t>
            </a:r>
          </a:p>
          <a:p>
            <a:pPr lvl="1"/>
            <a:r>
              <a:rPr lang="en-US"/>
              <a:t>General Industry</a:t>
            </a:r>
          </a:p>
          <a:p>
            <a:pPr lvl="1"/>
            <a:r>
              <a:rPr lang="en-US"/>
              <a:t>Enterprise Industry content – Tailored to Enterprise</a:t>
            </a:r>
          </a:p>
          <a:p>
            <a:r>
              <a:rPr lang="en-US" sz="2400"/>
              <a:t>Provide much improved content generation following enterprise content standards</a:t>
            </a:r>
          </a:p>
        </p:txBody>
      </p:sp>
    </p:spTree>
    <p:extLst>
      <p:ext uri="{BB962C8B-B14F-4D97-AF65-F5344CB8AC3E}">
        <p14:creationId xmlns:p14="http://schemas.microsoft.com/office/powerpoint/2010/main" val="220926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4E12F-8BBD-E431-5378-558E81BF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BB97-C908-BD6F-DC22-7E56D180A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1900"/>
              <a:t>Spending more time to find content that is needed for use case</a:t>
            </a:r>
          </a:p>
          <a:p>
            <a:r>
              <a:rPr lang="en-US" sz="1900"/>
              <a:t>Existing model doesn’t understand corporate content as it hasn’t seen in training.</a:t>
            </a:r>
          </a:p>
          <a:p>
            <a:r>
              <a:rPr lang="en-US" sz="1900"/>
              <a:t>Rag is also limited to certain accuracy.</a:t>
            </a:r>
          </a:p>
          <a:p>
            <a:r>
              <a:rPr lang="en-US" sz="1900"/>
              <a:t>Creating data set with corporate content is another hard challenge to solve</a:t>
            </a:r>
          </a:p>
          <a:p>
            <a:r>
              <a:rPr lang="en-US" sz="1900"/>
              <a:t>Data set creation is still hard manual work (even with chatgpt or gpt support)</a:t>
            </a:r>
          </a:p>
          <a:p>
            <a:r>
              <a:rPr lang="en-US" sz="1900"/>
              <a:t>Fine tuning is also expensive with GPU compute</a:t>
            </a:r>
          </a:p>
          <a:p>
            <a:r>
              <a:rPr lang="en-US" sz="1900"/>
              <a:t>GPU compute availability is another challenge</a:t>
            </a:r>
          </a:p>
          <a:p>
            <a:r>
              <a:rPr lang="en-US" sz="1900"/>
              <a:t>Skills is also another gap</a:t>
            </a:r>
          </a:p>
          <a:p>
            <a:r>
              <a:rPr lang="en-US" sz="1900"/>
              <a:t>Tools and Process are not available</a:t>
            </a:r>
          </a:p>
          <a:p>
            <a:r>
              <a:rPr lang="en-US" sz="1900"/>
              <a:t>Need Industry SME (Subject matter experts) to formalize content</a:t>
            </a:r>
          </a:p>
        </p:txBody>
      </p:sp>
    </p:spTree>
    <p:extLst>
      <p:ext uri="{BB962C8B-B14F-4D97-AF65-F5344CB8AC3E}">
        <p14:creationId xmlns:p14="http://schemas.microsoft.com/office/powerpoint/2010/main" val="418124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67A6C-3C11-F2A0-70E3-7A1C80EB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6CB3-9D7E-4B4F-1FA9-E902D183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Provide employees tools to better write content that tailors to enterprise content and based on that content create new one.</a:t>
            </a:r>
          </a:p>
          <a:p>
            <a:r>
              <a:rPr lang="en-US" sz="2400" dirty="0"/>
              <a:t>Improves productivity in creating business proposal, SOW, RFP, RFQ</a:t>
            </a:r>
          </a:p>
          <a:p>
            <a:r>
              <a:rPr lang="en-US" sz="2400" dirty="0"/>
              <a:t>Improves productivity for legal team to create contracts and legal terms</a:t>
            </a:r>
          </a:p>
          <a:p>
            <a:r>
              <a:rPr lang="en-US" sz="2400" dirty="0"/>
              <a:t>Sending content in Email, Social Media or other platforms to Customer’s based on enterprise content and standards</a:t>
            </a:r>
          </a:p>
          <a:p>
            <a:r>
              <a:rPr lang="en-US" sz="2400" dirty="0"/>
              <a:t>Understanding customer issues using call center calls and improve customer satisfaction</a:t>
            </a:r>
          </a:p>
          <a:p>
            <a:r>
              <a:rPr lang="en-US" sz="2400" dirty="0"/>
              <a:t>Improve employee productivity 20%</a:t>
            </a:r>
          </a:p>
          <a:p>
            <a:r>
              <a:rPr lang="en-US" sz="2400" dirty="0"/>
              <a:t>Target Users: Sales, Marketing, Legal, Purchasing, Supply Chain, Program Management, Events, M&amp;A, Finance</a:t>
            </a:r>
          </a:p>
        </p:txBody>
      </p:sp>
    </p:spTree>
    <p:extLst>
      <p:ext uri="{BB962C8B-B14F-4D97-AF65-F5344CB8AC3E}">
        <p14:creationId xmlns:p14="http://schemas.microsoft.com/office/powerpoint/2010/main" val="145767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EA2-1C9E-0339-1A13-9B25747C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488"/>
          </a:xfrm>
        </p:spPr>
        <p:txBody>
          <a:bodyPr/>
          <a:lstStyle/>
          <a:p>
            <a:r>
              <a:rPr lang="en-US" dirty="0"/>
              <a:t>Fine tuning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7D4650-1A5A-9AE1-7E48-A303A48954A5}"/>
              </a:ext>
            </a:extLst>
          </p:cNvPr>
          <p:cNvSpPr/>
          <p:nvPr/>
        </p:nvSpPr>
        <p:spPr>
          <a:xfrm>
            <a:off x="1062507" y="2479183"/>
            <a:ext cx="1352282" cy="689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Case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A84A7-CE56-CB6D-3417-0E8BBAA047B6}"/>
              </a:ext>
            </a:extLst>
          </p:cNvPr>
          <p:cNvSpPr/>
          <p:nvPr/>
        </p:nvSpPr>
        <p:spPr>
          <a:xfrm>
            <a:off x="2876282" y="2479183"/>
            <a:ext cx="1352282" cy="689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Collect Data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00C7C8-4325-0ED4-9CB5-0BF4124C63B7}"/>
              </a:ext>
            </a:extLst>
          </p:cNvPr>
          <p:cNvSpPr/>
          <p:nvPr/>
        </p:nvSpPr>
        <p:spPr>
          <a:xfrm>
            <a:off x="4743718" y="2479183"/>
            <a:ext cx="1352282" cy="689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Create Data set for fine tuning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89BCE-F2AE-FC89-BCE3-3DE7A3A0E4D1}"/>
              </a:ext>
            </a:extLst>
          </p:cNvPr>
          <p:cNvSpPr/>
          <p:nvPr/>
        </p:nvSpPr>
        <p:spPr>
          <a:xfrm>
            <a:off x="6746383" y="2479183"/>
            <a:ext cx="1352282" cy="689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Fine Tune Gen AI Model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680535-29F8-AAEE-CF88-F96E849AEDE5}"/>
              </a:ext>
            </a:extLst>
          </p:cNvPr>
          <p:cNvSpPr/>
          <p:nvPr/>
        </p:nvSpPr>
        <p:spPr>
          <a:xfrm>
            <a:off x="8734023" y="2479183"/>
            <a:ext cx="1352282" cy="689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Evaluate for Use Case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1C1AB7-C635-A843-45B6-4242A4920A59}"/>
              </a:ext>
            </a:extLst>
          </p:cNvPr>
          <p:cNvSpPr/>
          <p:nvPr/>
        </p:nvSpPr>
        <p:spPr>
          <a:xfrm>
            <a:off x="8742613" y="3689798"/>
            <a:ext cx="1352282" cy="689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 Approval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A4C47F-99BE-6877-C3C6-A1F3D3B364FF}"/>
              </a:ext>
            </a:extLst>
          </p:cNvPr>
          <p:cNvSpPr/>
          <p:nvPr/>
        </p:nvSpPr>
        <p:spPr>
          <a:xfrm>
            <a:off x="8753348" y="4900413"/>
            <a:ext cx="1352282" cy="689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Deployment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6B775A-22B0-AB10-6FFF-10B61EAE64B7}"/>
              </a:ext>
            </a:extLst>
          </p:cNvPr>
          <p:cNvSpPr/>
          <p:nvPr/>
        </p:nvSpPr>
        <p:spPr>
          <a:xfrm>
            <a:off x="6759261" y="3689798"/>
            <a:ext cx="1352282" cy="689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If not acceptable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EF49AF-DF03-C7B2-FA38-726BFC08D19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14789" y="2823693"/>
            <a:ext cx="461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BF2C8-45A5-369A-CBD6-B92AFF12D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228564" y="2823693"/>
            <a:ext cx="515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7AF42F-B5ED-8287-B226-78CFF40BD70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096000" y="2823693"/>
            <a:ext cx="65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355E9E-CD20-08C6-BC01-368E0FC105A7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098665" y="2823693"/>
            <a:ext cx="635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D7080F-9ACA-1532-6360-3CCB833E266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410164" y="3168203"/>
            <a:ext cx="8590" cy="52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E03703-8B01-1B37-E44B-641DB474F4B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418754" y="4378818"/>
            <a:ext cx="10735" cy="52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255638-6D27-5E53-4C1D-C2342CCEE6B2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8111543" y="4034308"/>
            <a:ext cx="6310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91779B4-6CFC-B5D4-F267-23A998518288}"/>
              </a:ext>
            </a:extLst>
          </p:cNvPr>
          <p:cNvCxnSpPr>
            <a:stCxn id="12" idx="1"/>
            <a:endCxn id="5" idx="2"/>
          </p:cNvCxnSpPr>
          <p:nvPr/>
        </p:nvCxnSpPr>
        <p:spPr>
          <a:xfrm rot="10800000">
            <a:off x="3552423" y="3168204"/>
            <a:ext cx="3206838" cy="866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7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2D002-8A0D-7818-867D-4135E9B1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Skills Needed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F449-13E8-63FC-5748-0495CCBC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Business requirements collection</a:t>
            </a:r>
          </a:p>
          <a:p>
            <a:r>
              <a:rPr lang="en-US" sz="2400"/>
              <a:t>Data Engineers to bring data and munch data</a:t>
            </a:r>
          </a:p>
          <a:p>
            <a:r>
              <a:rPr lang="en-US" sz="2400"/>
              <a:t>Data Scientist or AI developer to understand data source and build the application</a:t>
            </a:r>
          </a:p>
          <a:p>
            <a:r>
              <a:rPr lang="en-US" sz="2400"/>
              <a:t>AI DevOps Eng – LLMOps</a:t>
            </a:r>
          </a:p>
          <a:p>
            <a:r>
              <a:rPr lang="en-US" sz="2400"/>
              <a:t>Program/Project Managers</a:t>
            </a:r>
          </a:p>
          <a:p>
            <a:r>
              <a:rPr lang="en-US" sz="2400"/>
              <a:t>Solution architects</a:t>
            </a:r>
          </a:p>
          <a:p>
            <a:r>
              <a:rPr lang="en-US" sz="2400"/>
              <a:t>Legal for Responsible AI</a:t>
            </a:r>
          </a:p>
          <a:p>
            <a:r>
              <a:rPr lang="en-US" sz="2400"/>
              <a:t>IT Security, Infra and Compliance teams</a:t>
            </a:r>
          </a:p>
        </p:txBody>
      </p:sp>
    </p:spTree>
    <p:extLst>
      <p:ext uri="{BB962C8B-B14F-4D97-AF65-F5344CB8AC3E}">
        <p14:creationId xmlns:p14="http://schemas.microsoft.com/office/powerpoint/2010/main" val="265229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97E84-5104-ED5F-E544-5732419F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5EEC-2E77-51DB-2E39-A123E9956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Sales Pitch deck</a:t>
            </a:r>
          </a:p>
          <a:p>
            <a:r>
              <a:rPr lang="en-US" sz="2400"/>
              <a:t>Execution Model – Project based or placement of skills</a:t>
            </a:r>
          </a:p>
          <a:p>
            <a:r>
              <a:rPr lang="en-US" sz="2400"/>
              <a:t>Cost to customers</a:t>
            </a:r>
          </a:p>
          <a:p>
            <a:r>
              <a:rPr lang="en-US" sz="2400"/>
              <a:t>Our value prop – why they have to come to us</a:t>
            </a:r>
          </a:p>
          <a:p>
            <a:r>
              <a:rPr lang="en-US" sz="2400"/>
              <a:t>Advertisement</a:t>
            </a:r>
          </a:p>
          <a:p>
            <a:r>
              <a:rPr lang="en-US" sz="2400"/>
              <a:t>Finding customers</a:t>
            </a:r>
          </a:p>
          <a:p>
            <a:r>
              <a:rPr lang="en-US" sz="2400"/>
              <a:t>Pitch to customers</a:t>
            </a:r>
          </a:p>
          <a:p>
            <a:r>
              <a:rPr lang="en-US" sz="2400"/>
              <a:t>Follow up with customers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869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Fine Tuning</vt:lpstr>
      <vt:lpstr>Use Case</vt:lpstr>
      <vt:lpstr>Challenges</vt:lpstr>
      <vt:lpstr>Outcomes</vt:lpstr>
      <vt:lpstr>Fine tuning process</vt:lpstr>
      <vt:lpstr>Skills Needed</vt:lpstr>
      <vt:lpstr>GTM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Balakreshnan</dc:creator>
  <cp:lastModifiedBy>Balamurugan Balakreshnan</cp:lastModifiedBy>
  <cp:revision>1</cp:revision>
  <dcterms:created xsi:type="dcterms:W3CDTF">2024-02-28T12:03:15Z</dcterms:created>
  <dcterms:modified xsi:type="dcterms:W3CDTF">2024-02-28T13:01:44Z</dcterms:modified>
</cp:coreProperties>
</file>