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99" d="100"/>
          <a:sy n="99" d="100"/>
        </p:scale>
        <p:origin x="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murugan Balakreshnan" userId="35e9483b-bf32-4d17-a07b-837bc83be0f5" providerId="ADAL" clId="{9571B3CF-E3EE-4FCF-980F-25156AF37BAD}"/>
    <pc:docChg chg="custSel modSld">
      <pc:chgData name="Balamurugan Balakreshnan" userId="35e9483b-bf32-4d17-a07b-837bc83be0f5" providerId="ADAL" clId="{9571B3CF-E3EE-4FCF-980F-25156AF37BAD}" dt="2024-04-10T12:44:15.423" v="66" actId="20577"/>
      <pc:docMkLst>
        <pc:docMk/>
      </pc:docMkLst>
      <pc:sldChg chg="addSp modSp mod setBg addAnim setClrOvrMap">
        <pc:chgData name="Balamurugan Balakreshnan" userId="35e9483b-bf32-4d17-a07b-837bc83be0f5" providerId="ADAL" clId="{9571B3CF-E3EE-4FCF-980F-25156AF37BAD}" dt="2024-04-10T12:35:10.994" v="1"/>
        <pc:sldMkLst>
          <pc:docMk/>
          <pc:sldMk cId="3429372122" sldId="256"/>
        </pc:sldMkLst>
        <pc:spChg chg="mod">
          <ac:chgData name="Balamurugan Balakreshnan" userId="35e9483b-bf32-4d17-a07b-837bc83be0f5" providerId="ADAL" clId="{9571B3CF-E3EE-4FCF-980F-25156AF37BAD}" dt="2024-04-10T12:35:10.985" v="0" actId="26606"/>
          <ac:spMkLst>
            <pc:docMk/>
            <pc:sldMk cId="3429372122" sldId="256"/>
            <ac:spMk id="2" creationId="{3DDF4839-7723-25DB-E35E-6E45075F8EBA}"/>
          </ac:spMkLst>
        </pc:spChg>
        <pc:spChg chg="mod">
          <ac:chgData name="Balamurugan Balakreshnan" userId="35e9483b-bf32-4d17-a07b-837bc83be0f5" providerId="ADAL" clId="{9571B3CF-E3EE-4FCF-980F-25156AF37BAD}" dt="2024-04-10T12:35:10.985" v="0" actId="26606"/>
          <ac:spMkLst>
            <pc:docMk/>
            <pc:sldMk cId="3429372122" sldId="256"/>
            <ac:spMk id="3" creationId="{6614E35F-C4C9-1221-AF66-C8AAAE425256}"/>
          </ac:spMkLst>
        </pc:spChg>
        <pc:spChg chg="add">
          <ac:chgData name="Balamurugan Balakreshnan" userId="35e9483b-bf32-4d17-a07b-837bc83be0f5" providerId="ADAL" clId="{9571B3CF-E3EE-4FCF-980F-25156AF37BAD}" dt="2024-04-10T12:35:10.985" v="0" actId="26606"/>
          <ac:spMkLst>
            <pc:docMk/>
            <pc:sldMk cId="3429372122" sldId="256"/>
            <ac:spMk id="9" creationId="{71B2258F-86CA-4D4D-8270-BC05FCDEBFB3}"/>
          </ac:spMkLst>
        </pc:spChg>
        <pc:picChg chg="add">
          <ac:chgData name="Balamurugan Balakreshnan" userId="35e9483b-bf32-4d17-a07b-837bc83be0f5" providerId="ADAL" clId="{9571B3CF-E3EE-4FCF-980F-25156AF37BAD}" dt="2024-04-10T12:35:10.985" v="0" actId="26606"/>
          <ac:picMkLst>
            <pc:docMk/>
            <pc:sldMk cId="3429372122" sldId="256"/>
            <ac:picMk id="5" creationId="{12FCB93B-7DCB-EA98-0093-99505BA758A1}"/>
          </ac:picMkLst>
        </pc:picChg>
      </pc:sldChg>
      <pc:sldChg chg="addSp modSp mod setBg">
        <pc:chgData name="Balamurugan Balakreshnan" userId="35e9483b-bf32-4d17-a07b-837bc83be0f5" providerId="ADAL" clId="{9571B3CF-E3EE-4FCF-980F-25156AF37BAD}" dt="2024-04-10T12:35:33.135" v="2" actId="26606"/>
        <pc:sldMkLst>
          <pc:docMk/>
          <pc:sldMk cId="3329446912" sldId="257"/>
        </pc:sldMkLst>
        <pc:spChg chg="mod">
          <ac:chgData name="Balamurugan Balakreshnan" userId="35e9483b-bf32-4d17-a07b-837bc83be0f5" providerId="ADAL" clId="{9571B3CF-E3EE-4FCF-980F-25156AF37BAD}" dt="2024-04-10T12:35:33.135" v="2" actId="26606"/>
          <ac:spMkLst>
            <pc:docMk/>
            <pc:sldMk cId="3329446912" sldId="257"/>
            <ac:spMk id="2" creationId="{61D26250-0ECA-54AA-B37C-CAC741B05EC2}"/>
          </ac:spMkLst>
        </pc:spChg>
        <pc:spChg chg="mod">
          <ac:chgData name="Balamurugan Balakreshnan" userId="35e9483b-bf32-4d17-a07b-837bc83be0f5" providerId="ADAL" clId="{9571B3CF-E3EE-4FCF-980F-25156AF37BAD}" dt="2024-04-10T12:35:33.135" v="2" actId="26606"/>
          <ac:spMkLst>
            <pc:docMk/>
            <pc:sldMk cId="3329446912" sldId="257"/>
            <ac:spMk id="3" creationId="{97220A10-7518-4331-E656-A72ADBD1EFB2}"/>
          </ac:spMkLst>
        </pc:spChg>
        <pc:spChg chg="add">
          <ac:chgData name="Balamurugan Balakreshnan" userId="35e9483b-bf32-4d17-a07b-837bc83be0f5" providerId="ADAL" clId="{9571B3CF-E3EE-4FCF-980F-25156AF37BAD}" dt="2024-04-10T12:35:33.135" v="2" actId="26606"/>
          <ac:spMkLst>
            <pc:docMk/>
            <pc:sldMk cId="3329446912" sldId="257"/>
            <ac:spMk id="8" creationId="{B6CDA21F-E7AF-4C75-8395-33F58D5B0E45}"/>
          </ac:spMkLst>
        </pc:spChg>
        <pc:spChg chg="add">
          <ac:chgData name="Balamurugan Balakreshnan" userId="35e9483b-bf32-4d17-a07b-837bc83be0f5" providerId="ADAL" clId="{9571B3CF-E3EE-4FCF-980F-25156AF37BAD}" dt="2024-04-10T12:35:33.135" v="2" actId="26606"/>
          <ac:spMkLst>
            <pc:docMk/>
            <pc:sldMk cId="3329446912" sldId="257"/>
            <ac:spMk id="15" creationId="{D5B0017B-2ECA-49AF-B397-DC140825DF8D}"/>
          </ac:spMkLst>
        </pc:spChg>
        <pc:grpChg chg="add">
          <ac:chgData name="Balamurugan Balakreshnan" userId="35e9483b-bf32-4d17-a07b-837bc83be0f5" providerId="ADAL" clId="{9571B3CF-E3EE-4FCF-980F-25156AF37BAD}" dt="2024-04-10T12:35:33.135" v="2" actId="26606"/>
          <ac:grpSpMkLst>
            <pc:docMk/>
            <pc:sldMk cId="3329446912" sldId="257"/>
            <ac:grpSpMk id="10" creationId="{AE1C45F0-260A-458C-96ED-C1F6D2151219}"/>
          </ac:grpSpMkLst>
        </pc:grpChg>
        <pc:cxnChg chg="add">
          <ac:chgData name="Balamurugan Balakreshnan" userId="35e9483b-bf32-4d17-a07b-837bc83be0f5" providerId="ADAL" clId="{9571B3CF-E3EE-4FCF-980F-25156AF37BAD}" dt="2024-04-10T12:35:33.135" v="2" actId="26606"/>
          <ac:cxnSpMkLst>
            <pc:docMk/>
            <pc:sldMk cId="3329446912" sldId="257"/>
            <ac:cxnSpMk id="17" creationId="{6CF1BAF6-AD41-4082-B212-8A1F9A2E8779}"/>
          </ac:cxnSpMkLst>
        </pc:cxnChg>
      </pc:sldChg>
      <pc:sldChg chg="addSp modSp mod setBg">
        <pc:chgData name="Balamurugan Balakreshnan" userId="35e9483b-bf32-4d17-a07b-837bc83be0f5" providerId="ADAL" clId="{9571B3CF-E3EE-4FCF-980F-25156AF37BAD}" dt="2024-04-10T12:35:39.294" v="3" actId="26606"/>
        <pc:sldMkLst>
          <pc:docMk/>
          <pc:sldMk cId="1970477833" sldId="258"/>
        </pc:sldMkLst>
        <pc:spChg chg="mod">
          <ac:chgData name="Balamurugan Balakreshnan" userId="35e9483b-bf32-4d17-a07b-837bc83be0f5" providerId="ADAL" clId="{9571B3CF-E3EE-4FCF-980F-25156AF37BAD}" dt="2024-04-10T12:35:39.294" v="3" actId="26606"/>
          <ac:spMkLst>
            <pc:docMk/>
            <pc:sldMk cId="1970477833" sldId="258"/>
            <ac:spMk id="2" creationId="{E189A606-1C5E-01D0-E97F-EF382299950E}"/>
          </ac:spMkLst>
        </pc:spChg>
        <pc:spChg chg="mod">
          <ac:chgData name="Balamurugan Balakreshnan" userId="35e9483b-bf32-4d17-a07b-837bc83be0f5" providerId="ADAL" clId="{9571B3CF-E3EE-4FCF-980F-25156AF37BAD}" dt="2024-04-10T12:35:39.294" v="3" actId="26606"/>
          <ac:spMkLst>
            <pc:docMk/>
            <pc:sldMk cId="1970477833" sldId="258"/>
            <ac:spMk id="3" creationId="{3E3300B8-8FA1-ECFB-57F9-1033B2F1C18B}"/>
          </ac:spMkLst>
        </pc:spChg>
        <pc:spChg chg="add">
          <ac:chgData name="Balamurugan Balakreshnan" userId="35e9483b-bf32-4d17-a07b-837bc83be0f5" providerId="ADAL" clId="{9571B3CF-E3EE-4FCF-980F-25156AF37BAD}" dt="2024-04-10T12:35:39.294" v="3" actId="26606"/>
          <ac:spMkLst>
            <pc:docMk/>
            <pc:sldMk cId="1970477833" sldId="258"/>
            <ac:spMk id="8" creationId="{B6CDA21F-E7AF-4C75-8395-33F58D5B0E45}"/>
          </ac:spMkLst>
        </pc:spChg>
        <pc:spChg chg="add">
          <ac:chgData name="Balamurugan Balakreshnan" userId="35e9483b-bf32-4d17-a07b-837bc83be0f5" providerId="ADAL" clId="{9571B3CF-E3EE-4FCF-980F-25156AF37BAD}" dt="2024-04-10T12:35:39.294" v="3" actId="26606"/>
          <ac:spMkLst>
            <pc:docMk/>
            <pc:sldMk cId="1970477833" sldId="258"/>
            <ac:spMk id="15" creationId="{D5B0017B-2ECA-49AF-B397-DC140825DF8D}"/>
          </ac:spMkLst>
        </pc:spChg>
        <pc:grpChg chg="add">
          <ac:chgData name="Balamurugan Balakreshnan" userId="35e9483b-bf32-4d17-a07b-837bc83be0f5" providerId="ADAL" clId="{9571B3CF-E3EE-4FCF-980F-25156AF37BAD}" dt="2024-04-10T12:35:39.294" v="3" actId="26606"/>
          <ac:grpSpMkLst>
            <pc:docMk/>
            <pc:sldMk cId="1970477833" sldId="258"/>
            <ac:grpSpMk id="10" creationId="{AE1C45F0-260A-458C-96ED-C1F6D2151219}"/>
          </ac:grpSpMkLst>
        </pc:grpChg>
        <pc:cxnChg chg="add">
          <ac:chgData name="Balamurugan Balakreshnan" userId="35e9483b-bf32-4d17-a07b-837bc83be0f5" providerId="ADAL" clId="{9571B3CF-E3EE-4FCF-980F-25156AF37BAD}" dt="2024-04-10T12:35:39.294" v="3" actId="26606"/>
          <ac:cxnSpMkLst>
            <pc:docMk/>
            <pc:sldMk cId="1970477833" sldId="258"/>
            <ac:cxnSpMk id="17" creationId="{6CF1BAF6-AD41-4082-B212-8A1F9A2E8779}"/>
          </ac:cxnSpMkLst>
        </pc:cxnChg>
      </pc:sldChg>
      <pc:sldChg chg="addSp modSp mod setBg">
        <pc:chgData name="Balamurugan Balakreshnan" userId="35e9483b-bf32-4d17-a07b-837bc83be0f5" providerId="ADAL" clId="{9571B3CF-E3EE-4FCF-980F-25156AF37BAD}" dt="2024-04-10T12:35:59.613" v="4" actId="26606"/>
        <pc:sldMkLst>
          <pc:docMk/>
          <pc:sldMk cId="209620849" sldId="259"/>
        </pc:sldMkLst>
        <pc:spChg chg="mod">
          <ac:chgData name="Balamurugan Balakreshnan" userId="35e9483b-bf32-4d17-a07b-837bc83be0f5" providerId="ADAL" clId="{9571B3CF-E3EE-4FCF-980F-25156AF37BAD}" dt="2024-04-10T12:35:59.613" v="4" actId="26606"/>
          <ac:spMkLst>
            <pc:docMk/>
            <pc:sldMk cId="209620849" sldId="259"/>
            <ac:spMk id="2" creationId="{AB431C23-49FE-D154-8F1F-CF9324E0AD7B}"/>
          </ac:spMkLst>
        </pc:spChg>
        <pc:spChg chg="mod">
          <ac:chgData name="Balamurugan Balakreshnan" userId="35e9483b-bf32-4d17-a07b-837bc83be0f5" providerId="ADAL" clId="{9571B3CF-E3EE-4FCF-980F-25156AF37BAD}" dt="2024-04-10T12:35:59.613" v="4" actId="26606"/>
          <ac:spMkLst>
            <pc:docMk/>
            <pc:sldMk cId="209620849" sldId="259"/>
            <ac:spMk id="3" creationId="{FBFA7BBC-182A-2A5E-E141-3BD03EBAEC8F}"/>
          </ac:spMkLst>
        </pc:spChg>
        <pc:spChg chg="add">
          <ac:chgData name="Balamurugan Balakreshnan" userId="35e9483b-bf32-4d17-a07b-837bc83be0f5" providerId="ADAL" clId="{9571B3CF-E3EE-4FCF-980F-25156AF37BAD}" dt="2024-04-10T12:35:59.613" v="4" actId="26606"/>
          <ac:spMkLst>
            <pc:docMk/>
            <pc:sldMk cId="209620849" sldId="259"/>
            <ac:spMk id="8" creationId="{DBF61EA3-B236-439E-9C0B-340980D56BEE}"/>
          </ac:spMkLst>
        </pc:spChg>
        <pc:spChg chg="add">
          <ac:chgData name="Balamurugan Balakreshnan" userId="35e9483b-bf32-4d17-a07b-837bc83be0f5" providerId="ADAL" clId="{9571B3CF-E3EE-4FCF-980F-25156AF37BAD}" dt="2024-04-10T12:35:59.613" v="4" actId="26606"/>
          <ac:spMkLst>
            <pc:docMk/>
            <pc:sldMk cId="209620849" sldId="259"/>
            <ac:spMk id="14" creationId="{E659831F-0D9A-4C63-9EBB-8435B85A440F}"/>
          </ac:spMkLst>
        </pc:spChg>
        <pc:grpChg chg="add">
          <ac:chgData name="Balamurugan Balakreshnan" userId="35e9483b-bf32-4d17-a07b-837bc83be0f5" providerId="ADAL" clId="{9571B3CF-E3EE-4FCF-980F-25156AF37BAD}" dt="2024-04-10T12:35:59.613" v="4" actId="26606"/>
          <ac:grpSpMkLst>
            <pc:docMk/>
            <pc:sldMk cId="209620849" sldId="259"/>
            <ac:grpSpMk id="10" creationId="{28FAF094-D087-493F-8DF9-A486C2D6BBAA}"/>
          </ac:grpSpMkLst>
        </pc:grpChg>
      </pc:sldChg>
      <pc:sldChg chg="addSp modSp mod setBg">
        <pc:chgData name="Balamurugan Balakreshnan" userId="35e9483b-bf32-4d17-a07b-837bc83be0f5" providerId="ADAL" clId="{9571B3CF-E3EE-4FCF-980F-25156AF37BAD}" dt="2024-04-10T12:43:20.359" v="9" actId="27636"/>
        <pc:sldMkLst>
          <pc:docMk/>
          <pc:sldMk cId="607775330" sldId="260"/>
        </pc:sldMkLst>
        <pc:spChg chg="mod">
          <ac:chgData name="Balamurugan Balakreshnan" userId="35e9483b-bf32-4d17-a07b-837bc83be0f5" providerId="ADAL" clId="{9571B3CF-E3EE-4FCF-980F-25156AF37BAD}" dt="2024-04-10T12:36:11.823" v="5" actId="26606"/>
          <ac:spMkLst>
            <pc:docMk/>
            <pc:sldMk cId="607775330" sldId="260"/>
            <ac:spMk id="2" creationId="{60F65A80-32CD-E6C1-238A-FC8B3E497B9E}"/>
          </ac:spMkLst>
        </pc:spChg>
        <pc:spChg chg="mod">
          <ac:chgData name="Balamurugan Balakreshnan" userId="35e9483b-bf32-4d17-a07b-837bc83be0f5" providerId="ADAL" clId="{9571B3CF-E3EE-4FCF-980F-25156AF37BAD}" dt="2024-04-10T12:43:20.359" v="9" actId="27636"/>
          <ac:spMkLst>
            <pc:docMk/>
            <pc:sldMk cId="607775330" sldId="260"/>
            <ac:spMk id="3" creationId="{E86F76E7-70B6-114D-F0CF-42E714ADF5A2}"/>
          </ac:spMkLst>
        </pc:spChg>
        <pc:spChg chg="add">
          <ac:chgData name="Balamurugan Balakreshnan" userId="35e9483b-bf32-4d17-a07b-837bc83be0f5" providerId="ADAL" clId="{9571B3CF-E3EE-4FCF-980F-25156AF37BAD}" dt="2024-04-10T12:36:11.823" v="5" actId="26606"/>
          <ac:spMkLst>
            <pc:docMk/>
            <pc:sldMk cId="607775330" sldId="260"/>
            <ac:spMk id="8" creationId="{100EDD19-6802-4EC3-95CE-CFFAB042CFD6}"/>
          </ac:spMkLst>
        </pc:spChg>
        <pc:spChg chg="add">
          <ac:chgData name="Balamurugan Balakreshnan" userId="35e9483b-bf32-4d17-a07b-837bc83be0f5" providerId="ADAL" clId="{9571B3CF-E3EE-4FCF-980F-25156AF37BAD}" dt="2024-04-10T12:36:11.823" v="5" actId="26606"/>
          <ac:spMkLst>
            <pc:docMk/>
            <pc:sldMk cId="607775330" sldId="260"/>
            <ac:spMk id="10" creationId="{DB17E863-922E-4C26-BD64-E8FD41D28661}"/>
          </ac:spMkLst>
        </pc:spChg>
      </pc:sldChg>
      <pc:sldChg chg="addSp modSp mod setBg">
        <pc:chgData name="Balamurugan Balakreshnan" userId="35e9483b-bf32-4d17-a07b-837bc83be0f5" providerId="ADAL" clId="{9571B3CF-E3EE-4FCF-980F-25156AF37BAD}" dt="2024-04-10T12:43:38.843" v="30" actId="20577"/>
        <pc:sldMkLst>
          <pc:docMk/>
          <pc:sldMk cId="1684963021" sldId="261"/>
        </pc:sldMkLst>
        <pc:spChg chg="mod">
          <ac:chgData name="Balamurugan Balakreshnan" userId="35e9483b-bf32-4d17-a07b-837bc83be0f5" providerId="ADAL" clId="{9571B3CF-E3EE-4FCF-980F-25156AF37BAD}" dt="2024-04-10T12:43:38.843" v="30" actId="20577"/>
          <ac:spMkLst>
            <pc:docMk/>
            <pc:sldMk cId="1684963021" sldId="261"/>
            <ac:spMk id="2" creationId="{6AC2C9DF-21BD-9636-D65E-86F00CCB4FF2}"/>
          </ac:spMkLst>
        </pc:spChg>
        <pc:spChg chg="mod">
          <ac:chgData name="Balamurugan Balakreshnan" userId="35e9483b-bf32-4d17-a07b-837bc83be0f5" providerId="ADAL" clId="{9571B3CF-E3EE-4FCF-980F-25156AF37BAD}" dt="2024-04-10T12:43:30.423" v="11" actId="27636"/>
          <ac:spMkLst>
            <pc:docMk/>
            <pc:sldMk cId="1684963021" sldId="261"/>
            <ac:spMk id="3" creationId="{A7E9223E-9E4A-038B-34BF-BF28EC842C3C}"/>
          </ac:spMkLst>
        </pc:spChg>
        <pc:spChg chg="add">
          <ac:chgData name="Balamurugan Balakreshnan" userId="35e9483b-bf32-4d17-a07b-837bc83be0f5" providerId="ADAL" clId="{9571B3CF-E3EE-4FCF-980F-25156AF37BAD}" dt="2024-04-10T12:36:22.281" v="6" actId="26606"/>
          <ac:spMkLst>
            <pc:docMk/>
            <pc:sldMk cId="1684963021" sldId="261"/>
            <ac:spMk id="8" creationId="{100EDD19-6802-4EC3-95CE-CFFAB042CFD6}"/>
          </ac:spMkLst>
        </pc:spChg>
        <pc:spChg chg="add">
          <ac:chgData name="Balamurugan Balakreshnan" userId="35e9483b-bf32-4d17-a07b-837bc83be0f5" providerId="ADAL" clId="{9571B3CF-E3EE-4FCF-980F-25156AF37BAD}" dt="2024-04-10T12:36:22.281" v="6" actId="26606"/>
          <ac:spMkLst>
            <pc:docMk/>
            <pc:sldMk cId="1684963021" sldId="261"/>
            <ac:spMk id="10" creationId="{DB17E863-922E-4C26-BD64-E8FD41D28661}"/>
          </ac:spMkLst>
        </pc:spChg>
      </pc:sldChg>
      <pc:sldChg chg="addSp modSp mod setBg">
        <pc:chgData name="Balamurugan Balakreshnan" userId="35e9483b-bf32-4d17-a07b-837bc83be0f5" providerId="ADAL" clId="{9571B3CF-E3EE-4FCF-980F-25156AF37BAD}" dt="2024-04-10T12:36:28.171" v="7" actId="26606"/>
        <pc:sldMkLst>
          <pc:docMk/>
          <pc:sldMk cId="702004365" sldId="262"/>
        </pc:sldMkLst>
        <pc:spChg chg="mod">
          <ac:chgData name="Balamurugan Balakreshnan" userId="35e9483b-bf32-4d17-a07b-837bc83be0f5" providerId="ADAL" clId="{9571B3CF-E3EE-4FCF-980F-25156AF37BAD}" dt="2024-04-10T12:36:28.171" v="7" actId="26606"/>
          <ac:spMkLst>
            <pc:docMk/>
            <pc:sldMk cId="702004365" sldId="262"/>
            <ac:spMk id="2" creationId="{5F5103DB-079B-B148-7F4A-C2F9BBA68D71}"/>
          </ac:spMkLst>
        </pc:spChg>
        <pc:spChg chg="mod">
          <ac:chgData name="Balamurugan Balakreshnan" userId="35e9483b-bf32-4d17-a07b-837bc83be0f5" providerId="ADAL" clId="{9571B3CF-E3EE-4FCF-980F-25156AF37BAD}" dt="2024-04-10T12:36:28.171" v="7" actId="26606"/>
          <ac:spMkLst>
            <pc:docMk/>
            <pc:sldMk cId="702004365" sldId="262"/>
            <ac:spMk id="3" creationId="{1139795E-C80A-5389-0C49-B4D280A617CE}"/>
          </ac:spMkLst>
        </pc:spChg>
        <pc:spChg chg="add">
          <ac:chgData name="Balamurugan Balakreshnan" userId="35e9483b-bf32-4d17-a07b-837bc83be0f5" providerId="ADAL" clId="{9571B3CF-E3EE-4FCF-980F-25156AF37BAD}" dt="2024-04-10T12:36:28.171" v="7" actId="26606"/>
          <ac:spMkLst>
            <pc:docMk/>
            <pc:sldMk cId="702004365" sldId="262"/>
            <ac:spMk id="8" creationId="{777A147A-9ED8-46B4-8660-1B3C2AA880B5}"/>
          </ac:spMkLst>
        </pc:spChg>
        <pc:spChg chg="add">
          <ac:chgData name="Balamurugan Balakreshnan" userId="35e9483b-bf32-4d17-a07b-837bc83be0f5" providerId="ADAL" clId="{9571B3CF-E3EE-4FCF-980F-25156AF37BAD}" dt="2024-04-10T12:36:28.171" v="7" actId="26606"/>
          <ac:spMkLst>
            <pc:docMk/>
            <pc:sldMk cId="702004365" sldId="262"/>
            <ac:spMk id="10" creationId="{5D6C15A0-C087-4593-8414-2B4EC1CDC3DE}"/>
          </ac:spMkLst>
        </pc:spChg>
      </pc:sldChg>
      <pc:sldChg chg="modSp mod">
        <pc:chgData name="Balamurugan Balakreshnan" userId="35e9483b-bf32-4d17-a07b-837bc83be0f5" providerId="ADAL" clId="{9571B3CF-E3EE-4FCF-980F-25156AF37BAD}" dt="2024-04-10T12:44:15.423" v="66" actId="20577"/>
        <pc:sldMkLst>
          <pc:docMk/>
          <pc:sldMk cId="3697728028" sldId="263"/>
        </pc:sldMkLst>
        <pc:spChg chg="mod">
          <ac:chgData name="Balamurugan Balakreshnan" userId="35e9483b-bf32-4d17-a07b-837bc83be0f5" providerId="ADAL" clId="{9571B3CF-E3EE-4FCF-980F-25156AF37BAD}" dt="2024-04-10T12:44:15.423" v="66" actId="20577"/>
          <ac:spMkLst>
            <pc:docMk/>
            <pc:sldMk cId="3697728028" sldId="263"/>
            <ac:spMk id="3" creationId="{133FBD9F-2A6C-FD37-2309-F794E6322C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CC37-5C56-8958-C45C-DD1B9A65E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A5AB07-6808-C60E-FF5C-859CBC662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CC0566-94F8-57BD-5E2E-6A25CA891765}"/>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5" name="Footer Placeholder 4">
            <a:extLst>
              <a:ext uri="{FF2B5EF4-FFF2-40B4-BE49-F238E27FC236}">
                <a16:creationId xmlns:a16="http://schemas.microsoft.com/office/drawing/2014/main" id="{A904EEEF-2470-1116-31EB-E7AFC2781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03ED7-0ABE-CD14-CC5D-9E916BF258A0}"/>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370806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A37D-4241-CD75-CCD4-495541C15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B4E114-32ED-7D51-5066-1D738D9FBA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AEE23-2388-AF21-198E-4BC37C46E1B3}"/>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5" name="Footer Placeholder 4">
            <a:extLst>
              <a:ext uri="{FF2B5EF4-FFF2-40B4-BE49-F238E27FC236}">
                <a16:creationId xmlns:a16="http://schemas.microsoft.com/office/drawing/2014/main" id="{2AFEF7DB-B3E7-D937-DFAB-684CB5E2E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05B3C-DDF7-90D4-C7DC-84ADCCBDA44A}"/>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240476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4FDAA-D3BE-5E67-CD5E-1D9CB8987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C7F5DA-1CE3-0016-E621-E38E6294A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373C1-0D66-914F-B06C-261FE45A1DBF}"/>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5" name="Footer Placeholder 4">
            <a:extLst>
              <a:ext uri="{FF2B5EF4-FFF2-40B4-BE49-F238E27FC236}">
                <a16:creationId xmlns:a16="http://schemas.microsoft.com/office/drawing/2014/main" id="{562F57D7-D3CB-016C-0B18-14E273D6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D098D-7A2E-8D04-5310-2F3896306355}"/>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1023052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CE7A-7AA8-86EA-616E-4E381EEF3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529214-0B1F-408B-E290-02D75892C3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6CF6D-562E-6122-BE5C-529AC7705374}"/>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5" name="Footer Placeholder 4">
            <a:extLst>
              <a:ext uri="{FF2B5EF4-FFF2-40B4-BE49-F238E27FC236}">
                <a16:creationId xmlns:a16="http://schemas.microsoft.com/office/drawing/2014/main" id="{708BA879-9B4B-E4C8-0A4D-B3781012D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E419A-1E1F-99C5-F407-7750479E88F6}"/>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164717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3795-3244-F273-2CF7-6D6FDE67B3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E8D9BD-82C4-DB20-1CE8-D9B22F1985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43A607-4885-139C-2E26-5C776DDE92DE}"/>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5" name="Footer Placeholder 4">
            <a:extLst>
              <a:ext uri="{FF2B5EF4-FFF2-40B4-BE49-F238E27FC236}">
                <a16:creationId xmlns:a16="http://schemas.microsoft.com/office/drawing/2014/main" id="{F3D0E232-A6B5-9987-51D2-5D024E312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BE2AA-5717-6C1C-54D0-9CBD580C26D6}"/>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340401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7730-481E-7F83-FD43-F3FC9C029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0C0008-B2D5-0290-17B1-44A98A091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D74D76-F507-40E8-E43E-CB54EF43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9ABA52-6B81-49A9-616F-A8FAFC2A4E0C}"/>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6" name="Footer Placeholder 5">
            <a:extLst>
              <a:ext uri="{FF2B5EF4-FFF2-40B4-BE49-F238E27FC236}">
                <a16:creationId xmlns:a16="http://schemas.microsoft.com/office/drawing/2014/main" id="{5953B3E7-566B-BAAC-270A-D6F63A7D1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27132-9067-F0AC-0949-F669F5F4FAC1}"/>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3508758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56EF1-5161-BB32-3680-40EAFA510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AF39A0-27F6-A1D2-01CD-917144F6AC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47FE6-1838-B5F0-B02D-ADC22B1F83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2AABC-72AE-FD09-5D0D-15082EA75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5825D-09B3-D575-B894-4C7465E7E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ECBC8A-4F6A-AC71-9BE7-FE54D0738CF4}"/>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8" name="Footer Placeholder 7">
            <a:extLst>
              <a:ext uri="{FF2B5EF4-FFF2-40B4-BE49-F238E27FC236}">
                <a16:creationId xmlns:a16="http://schemas.microsoft.com/office/drawing/2014/main" id="{4D17C12C-DC39-F21D-0E5E-3892DDFC44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7E194C-5429-871F-65BC-CB7936C0330F}"/>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59008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E4E5A-AE57-B41A-7FDE-9748DA61A6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F6B0B5-072B-575A-A739-278F6FB847FA}"/>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4" name="Footer Placeholder 3">
            <a:extLst>
              <a:ext uri="{FF2B5EF4-FFF2-40B4-BE49-F238E27FC236}">
                <a16:creationId xmlns:a16="http://schemas.microsoft.com/office/drawing/2014/main" id="{C41C825A-1B98-51BE-FA08-4BD30CD624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533153-1B58-8A31-ECD1-C09DABEE9F75}"/>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372454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AABADE-C2A7-4A32-5662-194BCB51B65F}"/>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3" name="Footer Placeholder 2">
            <a:extLst>
              <a:ext uri="{FF2B5EF4-FFF2-40B4-BE49-F238E27FC236}">
                <a16:creationId xmlns:a16="http://schemas.microsoft.com/office/drawing/2014/main" id="{454344B8-14C6-C3DC-8E15-1D59E9D9D3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F21365-6939-780F-62C6-3E44E1771F56}"/>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64784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ADB4-3A4E-EAD6-29AF-41BB239F6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F2C1A-15C1-CD67-2A33-AE95ACE62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73A277-0D21-AC0A-F3FC-3FDD296EA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398A4-9D12-B039-233F-EA2DF49E480E}"/>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6" name="Footer Placeholder 5">
            <a:extLst>
              <a:ext uri="{FF2B5EF4-FFF2-40B4-BE49-F238E27FC236}">
                <a16:creationId xmlns:a16="http://schemas.microsoft.com/office/drawing/2014/main" id="{BBC3B57F-05DB-940D-A1A6-5358D2E5F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F3254-40BD-868E-8D25-1434E1B9D24E}"/>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390986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AA57-F92C-6907-3900-74B6523E2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E70FBB-7047-162C-9515-C28ADE9DC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93BAD4-3028-3075-2C46-66B20B275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281E4A-C0F9-12DB-6581-60C5F4BA58DD}"/>
              </a:ext>
            </a:extLst>
          </p:cNvPr>
          <p:cNvSpPr>
            <a:spLocks noGrp="1"/>
          </p:cNvSpPr>
          <p:nvPr>
            <p:ph type="dt" sz="half" idx="10"/>
          </p:nvPr>
        </p:nvSpPr>
        <p:spPr/>
        <p:txBody>
          <a:bodyPr/>
          <a:lstStyle/>
          <a:p>
            <a:fld id="{A9FCE137-AC8D-4F01-9035-8439C8DD1468}" type="datetimeFigureOut">
              <a:rPr lang="en-US" smtClean="0"/>
              <a:t>4/10/2024</a:t>
            </a:fld>
            <a:endParaRPr lang="en-US"/>
          </a:p>
        </p:txBody>
      </p:sp>
      <p:sp>
        <p:nvSpPr>
          <p:cNvPr id="6" name="Footer Placeholder 5">
            <a:extLst>
              <a:ext uri="{FF2B5EF4-FFF2-40B4-BE49-F238E27FC236}">
                <a16:creationId xmlns:a16="http://schemas.microsoft.com/office/drawing/2014/main" id="{1F37EF45-F884-01C2-1302-B2D064B16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38CD3-6D86-686B-F48F-53C458754553}"/>
              </a:ext>
            </a:extLst>
          </p:cNvPr>
          <p:cNvSpPr>
            <a:spLocks noGrp="1"/>
          </p:cNvSpPr>
          <p:nvPr>
            <p:ph type="sldNum" sz="quarter" idx="12"/>
          </p:nvPr>
        </p:nvSpPr>
        <p:spPr/>
        <p:txBody>
          <a:bodyPr/>
          <a:lstStyle/>
          <a:p>
            <a:fld id="{EF275253-ECEC-4C2C-B600-BBAA76A8B5FC}" type="slidenum">
              <a:rPr lang="en-US" smtClean="0"/>
              <a:t>‹#›</a:t>
            </a:fld>
            <a:endParaRPr lang="en-US"/>
          </a:p>
        </p:txBody>
      </p:sp>
    </p:spTree>
    <p:extLst>
      <p:ext uri="{BB962C8B-B14F-4D97-AF65-F5344CB8AC3E}">
        <p14:creationId xmlns:p14="http://schemas.microsoft.com/office/powerpoint/2010/main" val="1601401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3272CF-1452-9B47-5062-588898BCBA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7A44E-8A76-27B4-68F4-4C0A79E9D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E6985-9D53-D88D-0528-D3B18A482C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FCE137-AC8D-4F01-9035-8439C8DD1468}" type="datetimeFigureOut">
              <a:rPr lang="en-US" smtClean="0"/>
              <a:t>4/10/2024</a:t>
            </a:fld>
            <a:endParaRPr lang="en-US"/>
          </a:p>
        </p:txBody>
      </p:sp>
      <p:sp>
        <p:nvSpPr>
          <p:cNvPr id="5" name="Footer Placeholder 4">
            <a:extLst>
              <a:ext uri="{FF2B5EF4-FFF2-40B4-BE49-F238E27FC236}">
                <a16:creationId xmlns:a16="http://schemas.microsoft.com/office/drawing/2014/main" id="{63D79ECD-BC5C-1CC0-FC79-B8C345606D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ED10511-2285-6EBC-5FEE-88A6E4AAB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275253-ECEC-4C2C-B600-BBAA76A8B5FC}" type="slidenum">
              <a:rPr lang="en-US" smtClean="0"/>
              <a:t>‹#›</a:t>
            </a:fld>
            <a:endParaRPr lang="en-US"/>
          </a:p>
        </p:txBody>
      </p:sp>
    </p:spTree>
    <p:extLst>
      <p:ext uri="{BB962C8B-B14F-4D97-AF65-F5344CB8AC3E}">
        <p14:creationId xmlns:p14="http://schemas.microsoft.com/office/powerpoint/2010/main" val="291559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12FCB93B-7DCB-EA98-0093-99505BA758A1}"/>
              </a:ext>
            </a:extLst>
          </p:cNvPr>
          <p:cNvPicPr>
            <a:picLocks noChangeAspect="1"/>
          </p:cNvPicPr>
          <p:nvPr/>
        </p:nvPicPr>
        <p:blipFill rotWithShape="1">
          <a:blip r:embed="rId2">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3DDF4839-7723-25DB-E35E-6E45075F8EB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Manufacturing GPT</a:t>
            </a:r>
          </a:p>
        </p:txBody>
      </p:sp>
      <p:sp>
        <p:nvSpPr>
          <p:cNvPr id="3" name="Subtitle 2">
            <a:extLst>
              <a:ext uri="{FF2B5EF4-FFF2-40B4-BE49-F238E27FC236}">
                <a16:creationId xmlns:a16="http://schemas.microsoft.com/office/drawing/2014/main" id="{6614E35F-C4C9-1221-AF66-C8AAAE425256}"/>
              </a:ext>
            </a:extLst>
          </p:cNvPr>
          <p:cNvSpPr>
            <a:spLocks noGrp="1"/>
          </p:cNvSpPr>
          <p:nvPr>
            <p:ph type="subTitle" idx="1"/>
          </p:nvPr>
        </p:nvSpPr>
        <p:spPr>
          <a:xfrm>
            <a:off x="1524000" y="4159404"/>
            <a:ext cx="9144000" cy="1098395"/>
          </a:xfrm>
        </p:spPr>
        <p:txBody>
          <a:bodyPr>
            <a:normAutofit/>
          </a:bodyPr>
          <a:lstStyle/>
          <a:p>
            <a:endParaRPr lang="en-US">
              <a:solidFill>
                <a:srgbClr val="FFFFFF"/>
              </a:solidFill>
            </a:endParaRPr>
          </a:p>
        </p:txBody>
      </p:sp>
    </p:spTree>
    <p:extLst>
      <p:ext uri="{BB962C8B-B14F-4D97-AF65-F5344CB8AC3E}">
        <p14:creationId xmlns:p14="http://schemas.microsoft.com/office/powerpoint/2010/main" val="34293721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26250-0ECA-54AA-B37C-CAC741B05EC2}"/>
              </a:ext>
            </a:extLst>
          </p:cNvPr>
          <p:cNvSpPr>
            <a:spLocks noGrp="1"/>
          </p:cNvSpPr>
          <p:nvPr>
            <p:ph type="title"/>
          </p:nvPr>
        </p:nvSpPr>
        <p:spPr>
          <a:xfrm>
            <a:off x="1043631" y="809898"/>
            <a:ext cx="9942716" cy="1554480"/>
          </a:xfrm>
        </p:spPr>
        <p:txBody>
          <a:bodyPr anchor="ctr">
            <a:normAutofit/>
          </a:bodyPr>
          <a:lstStyle/>
          <a:p>
            <a:r>
              <a:rPr lang="en-US" sz="4800" b="1" i="0">
                <a:effectLst/>
                <a:highlight>
                  <a:srgbClr val="FFFFFF"/>
                </a:highlight>
                <a:latin typeface="Segoe UI" panose="020B0502040204020203" pitchFamily="34" charset="0"/>
              </a:rPr>
              <a:t>Executive Summary</a:t>
            </a:r>
            <a:endParaRPr lang="en-US" sz="4800"/>
          </a:p>
        </p:txBody>
      </p:sp>
      <p:sp>
        <p:nvSpPr>
          <p:cNvPr id="3" name="Content Placeholder 2">
            <a:extLst>
              <a:ext uri="{FF2B5EF4-FFF2-40B4-BE49-F238E27FC236}">
                <a16:creationId xmlns:a16="http://schemas.microsoft.com/office/drawing/2014/main" id="{97220A10-7518-4331-E656-A72ADBD1EFB2}"/>
              </a:ext>
            </a:extLst>
          </p:cNvPr>
          <p:cNvSpPr>
            <a:spLocks noGrp="1"/>
          </p:cNvSpPr>
          <p:nvPr>
            <p:ph idx="1"/>
          </p:nvPr>
        </p:nvSpPr>
        <p:spPr>
          <a:xfrm>
            <a:off x="1045028" y="3017522"/>
            <a:ext cx="9941319" cy="3124658"/>
          </a:xfrm>
        </p:spPr>
        <p:txBody>
          <a:bodyPr anchor="ctr">
            <a:normAutofit/>
          </a:bodyPr>
          <a:lstStyle/>
          <a:p>
            <a:r>
              <a:rPr lang="en-US" sz="2400" b="0" i="0">
                <a:effectLst/>
                <a:highlight>
                  <a:srgbClr val="FFFFFF"/>
                </a:highlight>
                <a:latin typeface="Segoe UI" panose="020B0502040204020203" pitchFamily="34" charset="0"/>
              </a:rPr>
              <a:t>The objective of this proposal is to outline a strategic plan for integrating a Generative Pre-trained Transformer (GPT) into our manufacturing operations. GPT technology, powered by advanced artificial intelligence, has the potential to revolutionize our manufacturing processes by improving efficiency, reducing errors, and enhancing product quality.</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4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89A606-1C5E-01D0-E97F-EF382299950E}"/>
              </a:ext>
            </a:extLst>
          </p:cNvPr>
          <p:cNvSpPr>
            <a:spLocks noGrp="1"/>
          </p:cNvSpPr>
          <p:nvPr>
            <p:ph type="title"/>
          </p:nvPr>
        </p:nvSpPr>
        <p:spPr>
          <a:xfrm>
            <a:off x="1043631" y="809898"/>
            <a:ext cx="9942716" cy="1554480"/>
          </a:xfrm>
        </p:spPr>
        <p:txBody>
          <a:bodyPr anchor="ctr">
            <a:normAutofit/>
          </a:bodyPr>
          <a:lstStyle/>
          <a:p>
            <a:r>
              <a:rPr lang="en-US" sz="4800" b="1" i="0">
                <a:effectLst/>
                <a:highlight>
                  <a:srgbClr val="FFFFFF"/>
                </a:highlight>
                <a:latin typeface="Segoe UI" panose="020B0502040204020203" pitchFamily="34" charset="0"/>
              </a:rPr>
              <a:t>Introduction</a:t>
            </a:r>
            <a:endParaRPr lang="en-US" sz="4800"/>
          </a:p>
        </p:txBody>
      </p:sp>
      <p:sp>
        <p:nvSpPr>
          <p:cNvPr id="3" name="Content Placeholder 2">
            <a:extLst>
              <a:ext uri="{FF2B5EF4-FFF2-40B4-BE49-F238E27FC236}">
                <a16:creationId xmlns:a16="http://schemas.microsoft.com/office/drawing/2014/main" id="{3E3300B8-8FA1-ECFB-57F9-1033B2F1C18B}"/>
              </a:ext>
            </a:extLst>
          </p:cNvPr>
          <p:cNvSpPr>
            <a:spLocks noGrp="1"/>
          </p:cNvSpPr>
          <p:nvPr>
            <p:ph idx="1"/>
          </p:nvPr>
        </p:nvSpPr>
        <p:spPr>
          <a:xfrm>
            <a:off x="1045028" y="3017522"/>
            <a:ext cx="9941319" cy="3124658"/>
          </a:xfrm>
        </p:spPr>
        <p:txBody>
          <a:bodyPr anchor="ctr">
            <a:normAutofit/>
          </a:bodyPr>
          <a:lstStyle/>
          <a:p>
            <a:r>
              <a:rPr lang="en-US" sz="2400" b="0" i="0">
                <a:effectLst/>
                <a:highlight>
                  <a:srgbClr val="FFFFFF"/>
                </a:highlight>
                <a:latin typeface="Segoe UI" panose="020B0502040204020203" pitchFamily="34" charset="0"/>
              </a:rPr>
              <a:t>Generative Pre-trained Transformers are AI models designed to understand and generate human-like text. While initially developed for natural language processing tasks, GPT's capabilities can be harnessed in the manufacturing industry for tasks like predictive maintenance, process optimization, and even design and innovation.</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47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31C23-49FE-D154-8F1F-CF9324E0AD7B}"/>
              </a:ext>
            </a:extLst>
          </p:cNvPr>
          <p:cNvSpPr>
            <a:spLocks noGrp="1"/>
          </p:cNvSpPr>
          <p:nvPr>
            <p:ph type="title"/>
          </p:nvPr>
        </p:nvSpPr>
        <p:spPr>
          <a:xfrm>
            <a:off x="808638" y="386930"/>
            <a:ext cx="9236700" cy="1188950"/>
          </a:xfrm>
        </p:spPr>
        <p:txBody>
          <a:bodyPr anchor="b">
            <a:normAutofit/>
          </a:bodyPr>
          <a:lstStyle/>
          <a:p>
            <a:r>
              <a:rPr lang="en-US" sz="5400" b="1" i="0">
                <a:effectLst/>
                <a:highlight>
                  <a:srgbClr val="FFFFFF"/>
                </a:highlight>
                <a:latin typeface="Segoe UI" panose="020B0502040204020203" pitchFamily="34" charset="0"/>
              </a:rPr>
              <a:t>Goals and Objectives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FA7BBC-182A-2A5E-E141-3BD03EBAEC8F}"/>
              </a:ext>
            </a:extLst>
          </p:cNvPr>
          <p:cNvSpPr>
            <a:spLocks noGrp="1"/>
          </p:cNvSpPr>
          <p:nvPr>
            <p:ph idx="1"/>
          </p:nvPr>
        </p:nvSpPr>
        <p:spPr>
          <a:xfrm>
            <a:off x="793660" y="2599509"/>
            <a:ext cx="10143668" cy="3435531"/>
          </a:xfrm>
        </p:spPr>
        <p:txBody>
          <a:bodyPr anchor="ctr">
            <a:normAutofit/>
          </a:bodyPr>
          <a:lstStyle/>
          <a:p>
            <a:pPr>
              <a:buFont typeface="+mj-lt"/>
              <a:buAutoNum type="arabicPeriod"/>
            </a:pPr>
            <a:r>
              <a:rPr lang="en-US" sz="2400" b="0" i="0">
                <a:effectLst/>
                <a:highlight>
                  <a:srgbClr val="FFFFFF"/>
                </a:highlight>
                <a:latin typeface="Segoe UI" panose="020B0502040204020203" pitchFamily="34" charset="0"/>
              </a:rPr>
              <a:t>To reduce operational downtime by 20% through predictive maintenance.</a:t>
            </a:r>
          </a:p>
          <a:p>
            <a:pPr>
              <a:buFont typeface="+mj-lt"/>
              <a:buAutoNum type="arabicPeriod"/>
            </a:pPr>
            <a:r>
              <a:rPr lang="en-US" sz="2400" b="0" i="0">
                <a:effectLst/>
                <a:highlight>
                  <a:srgbClr val="FFFFFF"/>
                </a:highlight>
                <a:latin typeface="Segoe UI" panose="020B0502040204020203" pitchFamily="34" charset="0"/>
              </a:rPr>
              <a:t>To increase production efficiency by 15% by optimizing manufacturing processes.</a:t>
            </a:r>
          </a:p>
          <a:p>
            <a:pPr>
              <a:buFont typeface="+mj-lt"/>
              <a:buAutoNum type="arabicPeriod"/>
            </a:pPr>
            <a:r>
              <a:rPr lang="en-US" sz="2400" b="0" i="0">
                <a:effectLst/>
                <a:highlight>
                  <a:srgbClr val="FFFFFF"/>
                </a:highlight>
                <a:latin typeface="Segoe UI" panose="020B0502040204020203" pitchFamily="34" charset="0"/>
              </a:rPr>
              <a:t>To reduce waste and improve yield by 10% through better quality control.</a:t>
            </a:r>
          </a:p>
          <a:p>
            <a:pPr>
              <a:buFont typeface="+mj-lt"/>
              <a:buAutoNum type="arabicPeriod"/>
            </a:pPr>
            <a:r>
              <a:rPr lang="en-US" sz="2400" b="0" i="0">
                <a:effectLst/>
                <a:highlight>
                  <a:srgbClr val="FFFFFF"/>
                </a:highlight>
                <a:latin typeface="Segoe UI" panose="020B0502040204020203" pitchFamily="34" charset="0"/>
              </a:rPr>
              <a:t>To enhance innovation by utilizing GPT in design processes.</a:t>
            </a:r>
          </a:p>
          <a:p>
            <a:endParaRPr lang="en-US" sz="2400"/>
          </a:p>
        </p:txBody>
      </p:sp>
    </p:spTree>
    <p:extLst>
      <p:ext uri="{BB962C8B-B14F-4D97-AF65-F5344CB8AC3E}">
        <p14:creationId xmlns:p14="http://schemas.microsoft.com/office/powerpoint/2010/main" val="20962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F65A80-32CD-E6C1-238A-FC8B3E497B9E}"/>
              </a:ext>
            </a:extLst>
          </p:cNvPr>
          <p:cNvSpPr>
            <a:spLocks noGrp="1"/>
          </p:cNvSpPr>
          <p:nvPr>
            <p:ph type="title"/>
          </p:nvPr>
        </p:nvSpPr>
        <p:spPr>
          <a:xfrm>
            <a:off x="838200" y="365125"/>
            <a:ext cx="10515600" cy="1325563"/>
          </a:xfrm>
        </p:spPr>
        <p:txBody>
          <a:bodyPr>
            <a:normAutofit/>
          </a:bodyPr>
          <a:lstStyle/>
          <a:p>
            <a:r>
              <a:rPr lang="en-US" sz="5400" b="1" i="0">
                <a:effectLst/>
                <a:highlight>
                  <a:srgbClr val="FFFFFF"/>
                </a:highlight>
                <a:latin typeface="Segoe UI" panose="020B0502040204020203" pitchFamily="34" charset="0"/>
              </a:rPr>
              <a:t>Plan of Action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6F76E7-70B6-114D-F0CF-42E714ADF5A2}"/>
              </a:ext>
            </a:extLst>
          </p:cNvPr>
          <p:cNvSpPr>
            <a:spLocks noGrp="1"/>
          </p:cNvSpPr>
          <p:nvPr>
            <p:ph idx="1"/>
          </p:nvPr>
        </p:nvSpPr>
        <p:spPr>
          <a:xfrm>
            <a:off x="838200" y="1929384"/>
            <a:ext cx="10515600" cy="4251960"/>
          </a:xfrm>
        </p:spPr>
        <p:txBody>
          <a:bodyPr>
            <a:normAutofit lnSpcReduction="10000"/>
          </a:bodyPr>
          <a:lstStyle/>
          <a:p>
            <a:pPr>
              <a:buFont typeface="+mj-lt"/>
              <a:buAutoNum type="arabicPeriod"/>
            </a:pPr>
            <a:r>
              <a:rPr lang="en-US" sz="1100" b="1" i="0" dirty="0">
                <a:effectLst/>
                <a:highlight>
                  <a:srgbClr val="FFFFFF"/>
                </a:highlight>
                <a:latin typeface="Segoe UI" panose="020B0502040204020203" pitchFamily="34" charset="0"/>
              </a:rPr>
              <a:t>Preparation Phase:</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Conduct a feasibility study to assess the potential impact of GPT on our operations.</a:t>
            </a:r>
          </a:p>
          <a:p>
            <a:pPr marL="742950" lvl="1" indent="-285750">
              <a:buFont typeface="+mj-lt"/>
              <a:buAutoNum type="arabicPeriod"/>
            </a:pPr>
            <a:r>
              <a:rPr lang="en-US" sz="1100" b="0" i="0" dirty="0">
                <a:effectLst/>
                <a:highlight>
                  <a:srgbClr val="FFFFFF"/>
                </a:highlight>
                <a:latin typeface="Segoe UI" panose="020B0502040204020203" pitchFamily="34" charset="0"/>
              </a:rPr>
              <a:t>Establish a cross-functional team comprising AI specialists, data scientists, and manufacturing experts.</a:t>
            </a:r>
          </a:p>
          <a:p>
            <a:pPr marL="742950" lvl="1" indent="-285750">
              <a:buFont typeface="+mj-lt"/>
              <a:buAutoNum type="arabicPeriod"/>
            </a:pPr>
            <a:r>
              <a:rPr lang="en-US" sz="1100" b="0" i="0" dirty="0">
                <a:effectLst/>
                <a:highlight>
                  <a:srgbClr val="FFFFFF"/>
                </a:highlight>
                <a:latin typeface="Segoe UI" panose="020B0502040204020203" pitchFamily="34" charset="0"/>
              </a:rPr>
              <a:t>Define the scope and scale of the GPT integration based on our specific manufacturing needs.</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Technology Acquisition:</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Identify and procure the necessary GPT technology platform, ensuring compatibility with existing systems.</a:t>
            </a:r>
          </a:p>
          <a:p>
            <a:pPr marL="742950" lvl="1" indent="-285750">
              <a:buFont typeface="+mj-lt"/>
              <a:buAutoNum type="arabicPeriod"/>
            </a:pPr>
            <a:r>
              <a:rPr lang="en-US" sz="1100" b="0" i="0" dirty="0">
                <a:effectLst/>
                <a:highlight>
                  <a:srgbClr val="FFFFFF"/>
                </a:highlight>
                <a:latin typeface="Segoe UI" panose="020B0502040204020203" pitchFamily="34" charset="0"/>
              </a:rPr>
              <a:t>Secure necessary hardware upgrades and IT infrastructure to support the deployment of GPT.</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Data Collection and Management:</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Aggregate historical data from manufacturing processes for GPT training.</a:t>
            </a:r>
          </a:p>
          <a:p>
            <a:pPr marL="742950" lvl="1" indent="-285750">
              <a:buFont typeface="+mj-lt"/>
              <a:buAutoNum type="arabicPeriod"/>
            </a:pPr>
            <a:r>
              <a:rPr lang="en-US" sz="1100" b="0" i="0" dirty="0">
                <a:effectLst/>
                <a:highlight>
                  <a:srgbClr val="FFFFFF"/>
                </a:highlight>
                <a:latin typeface="Segoe UI" panose="020B0502040204020203" pitchFamily="34" charset="0"/>
              </a:rPr>
              <a:t>Develop a secure and scalable data management strategy to handle the influx of new data.</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Model Training and Development:</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Collaborate with AI experts to train the GPT model on our manufacturing data.</a:t>
            </a:r>
          </a:p>
          <a:p>
            <a:pPr marL="742950" lvl="1" indent="-285750">
              <a:buFont typeface="+mj-lt"/>
              <a:buAutoNum type="arabicPeriod"/>
            </a:pPr>
            <a:r>
              <a:rPr lang="en-US" sz="1100" b="0" i="0" dirty="0">
                <a:effectLst/>
                <a:highlight>
                  <a:srgbClr val="FFFFFF"/>
                </a:highlight>
                <a:latin typeface="Segoe UI" panose="020B0502040204020203" pitchFamily="34" charset="0"/>
              </a:rPr>
              <a:t>Validate the GPT model's accuracy and reliability through controlled testing.</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Integration and Implementation:</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Integrate the trained GPT model into our manufacturing execution systems (MES) and enterprise resource planning (ERP) systems.</a:t>
            </a:r>
          </a:p>
          <a:p>
            <a:pPr marL="742950" lvl="1" indent="-285750">
              <a:buFont typeface="+mj-lt"/>
              <a:buAutoNum type="arabicPeriod"/>
            </a:pPr>
            <a:r>
              <a:rPr lang="en-US" sz="1100" b="0" i="0" dirty="0">
                <a:effectLst/>
                <a:highlight>
                  <a:srgbClr val="FFFFFF"/>
                </a:highlight>
                <a:latin typeface="Segoe UI" panose="020B0502040204020203" pitchFamily="34" charset="0"/>
              </a:rPr>
              <a:t>Develop user interfaces and dashboards for real-time monitoring and decision-making.</a:t>
            </a:r>
            <a:br>
              <a:rPr lang="en-US" sz="1000" b="0" i="0" dirty="0">
                <a:effectLst/>
                <a:highlight>
                  <a:srgbClr val="FFFFFF"/>
                </a:highlight>
                <a:latin typeface="Segoe UI" panose="020B0502040204020203" pitchFamily="34" charset="0"/>
              </a:rPr>
            </a:br>
            <a:endParaRPr lang="en-US" sz="1000" b="0" i="0" dirty="0">
              <a:effectLst/>
              <a:highlight>
                <a:srgbClr val="FFFFFF"/>
              </a:highlight>
              <a:latin typeface="Segoe UI" panose="020B0502040204020203" pitchFamily="34" charset="0"/>
            </a:endParaRPr>
          </a:p>
          <a:p>
            <a:endParaRPr lang="en-US" sz="1000" dirty="0"/>
          </a:p>
        </p:txBody>
      </p:sp>
    </p:spTree>
    <p:extLst>
      <p:ext uri="{BB962C8B-B14F-4D97-AF65-F5344CB8AC3E}">
        <p14:creationId xmlns:p14="http://schemas.microsoft.com/office/powerpoint/2010/main" val="60777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C2C9DF-21BD-9636-D65E-86F00CCB4FF2}"/>
              </a:ext>
            </a:extLst>
          </p:cNvPr>
          <p:cNvSpPr>
            <a:spLocks noGrp="1"/>
          </p:cNvSpPr>
          <p:nvPr>
            <p:ph type="title"/>
          </p:nvPr>
        </p:nvSpPr>
        <p:spPr>
          <a:xfrm>
            <a:off x="838200" y="365125"/>
            <a:ext cx="10515600" cy="1325563"/>
          </a:xfrm>
        </p:spPr>
        <p:txBody>
          <a:bodyPr>
            <a:normAutofit/>
          </a:bodyPr>
          <a:lstStyle/>
          <a:p>
            <a:r>
              <a:rPr lang="en-US" sz="5400" dirty="0"/>
              <a:t>Plan of Action </a:t>
            </a:r>
            <a:r>
              <a:rPr lang="en-US" sz="5400" dirty="0" err="1"/>
              <a:t>Cont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E9223E-9E4A-038B-34BF-BF28EC842C3C}"/>
              </a:ext>
            </a:extLst>
          </p:cNvPr>
          <p:cNvSpPr>
            <a:spLocks noGrp="1"/>
          </p:cNvSpPr>
          <p:nvPr>
            <p:ph idx="1"/>
          </p:nvPr>
        </p:nvSpPr>
        <p:spPr>
          <a:xfrm>
            <a:off x="838200" y="1929384"/>
            <a:ext cx="10515600" cy="4251960"/>
          </a:xfrm>
        </p:spPr>
        <p:txBody>
          <a:bodyPr>
            <a:normAutofit fontScale="92500" lnSpcReduction="10000"/>
          </a:bodyPr>
          <a:lstStyle/>
          <a:p>
            <a:pPr>
              <a:buFont typeface="+mj-lt"/>
              <a:buAutoNum type="arabicPeriod"/>
            </a:pPr>
            <a:r>
              <a:rPr lang="en-US" sz="1100" b="1" i="0" dirty="0">
                <a:effectLst/>
                <a:highlight>
                  <a:srgbClr val="FFFFFF"/>
                </a:highlight>
                <a:latin typeface="Segoe UI" panose="020B0502040204020203" pitchFamily="34" charset="0"/>
              </a:rPr>
              <a:t>Pilot Testing:</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Run a pilot program on select manufacturing lines to test the effectiveness of GPT.</a:t>
            </a:r>
          </a:p>
          <a:p>
            <a:pPr marL="742950" lvl="1" indent="-285750">
              <a:buFont typeface="+mj-lt"/>
              <a:buAutoNum type="arabicPeriod"/>
            </a:pPr>
            <a:r>
              <a:rPr lang="en-US" sz="1100" b="0" i="0" dirty="0">
                <a:effectLst/>
                <a:highlight>
                  <a:srgbClr val="FFFFFF"/>
                </a:highlight>
                <a:latin typeface="Segoe UI" panose="020B0502040204020203" pitchFamily="34" charset="0"/>
              </a:rPr>
              <a:t>Gather feedback and make necessary adjustments to the model and integration points.</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Full-scale Rollout:</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Gradually expand the implementation of GPT across all manufacturing lines.</a:t>
            </a:r>
          </a:p>
          <a:p>
            <a:pPr marL="742950" lvl="1" indent="-285750">
              <a:buFont typeface="+mj-lt"/>
              <a:buAutoNum type="arabicPeriod"/>
            </a:pPr>
            <a:r>
              <a:rPr lang="en-US" sz="1100" b="0" i="0" dirty="0">
                <a:effectLst/>
                <a:highlight>
                  <a:srgbClr val="FFFFFF"/>
                </a:highlight>
                <a:latin typeface="Segoe UI" panose="020B0502040204020203" pitchFamily="34" charset="0"/>
              </a:rPr>
              <a:t>Monitor performance and continue to fine-tune the system for optimal results.</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Training and Change Management:</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Conduct comprehensive training programs for staff to adapt to the new technology.</a:t>
            </a:r>
          </a:p>
          <a:p>
            <a:pPr marL="742950" lvl="1" indent="-285750">
              <a:buFont typeface="+mj-lt"/>
              <a:buAutoNum type="arabicPeriod"/>
            </a:pPr>
            <a:r>
              <a:rPr lang="en-US" sz="1100" b="0" i="0" dirty="0">
                <a:effectLst/>
                <a:highlight>
                  <a:srgbClr val="FFFFFF"/>
                </a:highlight>
                <a:latin typeface="Segoe UI" panose="020B0502040204020203" pitchFamily="34" charset="0"/>
              </a:rPr>
              <a:t>Implement change management strategies to encourage adoption and minimize resistance.</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Evaluation and Continuous Improvement:</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Establish key performance indicators (KPIs) to measure the impact of GPT on manufacturing processes.</a:t>
            </a:r>
          </a:p>
          <a:p>
            <a:pPr marL="742950" lvl="1" indent="-285750">
              <a:buFont typeface="+mj-lt"/>
              <a:buAutoNum type="arabicPeriod"/>
            </a:pPr>
            <a:r>
              <a:rPr lang="en-US" sz="1100" b="0" i="0" dirty="0">
                <a:effectLst/>
                <a:highlight>
                  <a:srgbClr val="FFFFFF"/>
                </a:highlight>
                <a:latin typeface="Segoe UI" panose="020B0502040204020203" pitchFamily="34" charset="0"/>
              </a:rPr>
              <a:t>Use insights from GPT to drive continuous improvement initiatives.</a:t>
            </a:r>
            <a:br>
              <a:rPr lang="en-US" sz="1100" b="0" i="0" dirty="0">
                <a:effectLst/>
                <a:highlight>
                  <a:srgbClr val="FFFFFF"/>
                </a:highlight>
                <a:latin typeface="Segoe UI" panose="020B0502040204020203" pitchFamily="34" charset="0"/>
              </a:rPr>
            </a:br>
            <a:endParaRPr lang="en-US" sz="1100" b="0" i="0" dirty="0">
              <a:effectLst/>
              <a:highlight>
                <a:srgbClr val="FFFFFF"/>
              </a:highlight>
              <a:latin typeface="Segoe UI" panose="020B0502040204020203" pitchFamily="34" charset="0"/>
            </a:endParaRPr>
          </a:p>
          <a:p>
            <a:pPr>
              <a:buFont typeface="+mj-lt"/>
              <a:buAutoNum type="arabicPeriod"/>
            </a:pPr>
            <a:r>
              <a:rPr lang="en-US" sz="1100" b="1" i="0" dirty="0">
                <a:effectLst/>
                <a:highlight>
                  <a:srgbClr val="FFFFFF"/>
                </a:highlight>
                <a:latin typeface="Segoe UI" panose="020B0502040204020203" pitchFamily="34" charset="0"/>
              </a:rPr>
              <a:t>Risk Management:</a:t>
            </a:r>
            <a:endParaRPr lang="en-US" sz="1100" b="0" i="0" dirty="0">
              <a:effectLst/>
              <a:highlight>
                <a:srgbClr val="FFFFFF"/>
              </a:highlight>
              <a:latin typeface="Segoe UI" panose="020B0502040204020203" pitchFamily="34" charset="0"/>
            </a:endParaRPr>
          </a:p>
          <a:p>
            <a:pPr marL="742950" lvl="1" indent="-285750">
              <a:buFont typeface="+mj-lt"/>
              <a:buAutoNum type="arabicPeriod"/>
            </a:pPr>
            <a:r>
              <a:rPr lang="en-US" sz="1100" b="0" i="0" dirty="0">
                <a:effectLst/>
                <a:highlight>
                  <a:srgbClr val="FFFFFF"/>
                </a:highlight>
                <a:latin typeface="Segoe UI" panose="020B0502040204020203" pitchFamily="34" charset="0"/>
              </a:rPr>
              <a:t>Develop a risk management plan addressing potential cybersecurity threats, data privacy concerns, and technology malfunctions.</a:t>
            </a:r>
          </a:p>
          <a:p>
            <a:pPr marL="742950" lvl="1" indent="-285750">
              <a:buFont typeface="+mj-lt"/>
              <a:buAutoNum type="arabicPeriod"/>
            </a:pPr>
            <a:r>
              <a:rPr lang="en-US" sz="1100" b="0" i="0" dirty="0">
                <a:effectLst/>
                <a:highlight>
                  <a:srgbClr val="FFFFFF"/>
                </a:highlight>
                <a:latin typeface="Segoe UI" panose="020B0502040204020203" pitchFamily="34" charset="0"/>
              </a:rPr>
              <a:t>Ensure compliance with industry regulations and standards.</a:t>
            </a:r>
            <a:br>
              <a:rPr lang="en-US" sz="1100" b="0" i="0" dirty="0">
                <a:effectLst/>
                <a:highlight>
                  <a:srgbClr val="FFFFFF"/>
                </a:highlight>
                <a:latin typeface="Segoe UI" panose="020B0502040204020203" pitchFamily="34" charset="0"/>
              </a:rPr>
            </a:br>
            <a:br>
              <a:rPr lang="en-US" sz="1100" b="0" i="0" dirty="0">
                <a:effectLst/>
                <a:highlight>
                  <a:srgbClr val="FFFFFF"/>
                </a:highlight>
                <a:latin typeface="Segoe UI" panose="020B0502040204020203" pitchFamily="34" charset="0"/>
              </a:rPr>
            </a:br>
            <a:r>
              <a:rPr lang="en-US" sz="1100" b="1" i="0" dirty="0">
                <a:effectLst/>
                <a:highlight>
                  <a:srgbClr val="FFFFFF"/>
                </a:highlight>
                <a:latin typeface="Segoe UI" panose="020B0502040204020203" pitchFamily="34" charset="0"/>
              </a:rPr>
              <a:t>Budget and Funding:</a:t>
            </a:r>
            <a:br>
              <a:rPr lang="en-US" sz="1100" b="0" i="0" dirty="0">
                <a:effectLst/>
                <a:highlight>
                  <a:srgbClr val="FFFFFF"/>
                </a:highlight>
                <a:latin typeface="Segoe UI" panose="020B0502040204020203" pitchFamily="34" charset="0"/>
              </a:rPr>
            </a:br>
            <a:r>
              <a:rPr lang="en-US" sz="1100" b="0" i="0" dirty="0">
                <a:effectLst/>
                <a:highlight>
                  <a:srgbClr val="FFFFFF"/>
                </a:highlight>
                <a:latin typeface="Segoe UI" panose="020B0502040204020203" pitchFamily="34" charset="0"/>
              </a:rPr>
              <a:t>A detailed budget will be prepared covering technology acquisition, system upgrades, training, and other related expenses. Funding options will be explored, including capital investments, financing, or leveraging government grants and incentives.</a:t>
            </a:r>
          </a:p>
          <a:p>
            <a:endParaRPr lang="en-US" sz="900" dirty="0"/>
          </a:p>
        </p:txBody>
      </p:sp>
    </p:spTree>
    <p:extLst>
      <p:ext uri="{BB962C8B-B14F-4D97-AF65-F5344CB8AC3E}">
        <p14:creationId xmlns:p14="http://schemas.microsoft.com/office/powerpoint/2010/main" val="1684963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5103DB-079B-B148-7F4A-C2F9BBA68D71}"/>
              </a:ext>
            </a:extLst>
          </p:cNvPr>
          <p:cNvSpPr>
            <a:spLocks noGrp="1"/>
          </p:cNvSpPr>
          <p:nvPr>
            <p:ph type="title"/>
          </p:nvPr>
        </p:nvSpPr>
        <p:spPr>
          <a:xfrm>
            <a:off x="841248" y="548640"/>
            <a:ext cx="3600860" cy="5431536"/>
          </a:xfrm>
        </p:spPr>
        <p:txBody>
          <a:bodyPr>
            <a:normAutofit/>
          </a:bodyPr>
          <a:lstStyle/>
          <a:p>
            <a:r>
              <a:rPr lang="en-US" sz="5000" b="1" i="0">
                <a:effectLst/>
                <a:highlight>
                  <a:srgbClr val="FFFFFF"/>
                </a:highlight>
                <a:latin typeface="Segoe UI" panose="020B0502040204020203" pitchFamily="34" charset="0"/>
              </a:rPr>
              <a:t>Conclusion</a:t>
            </a:r>
            <a:endParaRPr lang="en-US" sz="50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39795E-C80A-5389-0C49-B4D280A617CE}"/>
              </a:ext>
            </a:extLst>
          </p:cNvPr>
          <p:cNvSpPr>
            <a:spLocks noGrp="1"/>
          </p:cNvSpPr>
          <p:nvPr>
            <p:ph idx="1"/>
          </p:nvPr>
        </p:nvSpPr>
        <p:spPr>
          <a:xfrm>
            <a:off x="5126418" y="552091"/>
            <a:ext cx="6224335" cy="5431536"/>
          </a:xfrm>
        </p:spPr>
        <p:txBody>
          <a:bodyPr anchor="ctr">
            <a:normAutofit/>
          </a:bodyPr>
          <a:lstStyle/>
          <a:p>
            <a:r>
              <a:rPr lang="en-US" sz="2200" b="0" i="0">
                <a:effectLst/>
                <a:highlight>
                  <a:srgbClr val="FFFFFF"/>
                </a:highlight>
                <a:latin typeface="Segoe UI" panose="020B0502040204020203" pitchFamily="34" charset="0"/>
              </a:rPr>
              <a:t>The integration of GPT into our manufacturing operations presents an opportunity to set the pace in the industry for innovation and excellence. By following the outlined plan of actions, we can harness the power of AI to elevate our manufacturing capabilities to new heights.</a:t>
            </a:r>
            <a:endParaRPr lang="en-US" sz="2200"/>
          </a:p>
        </p:txBody>
      </p:sp>
    </p:spTree>
    <p:extLst>
      <p:ext uri="{BB962C8B-B14F-4D97-AF65-F5344CB8AC3E}">
        <p14:creationId xmlns:p14="http://schemas.microsoft.com/office/powerpoint/2010/main" val="70200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F51D-0848-56D2-39EB-B3BBD99C93FE}"/>
              </a:ext>
            </a:extLst>
          </p:cNvPr>
          <p:cNvSpPr>
            <a:spLocks noGrp="1"/>
          </p:cNvSpPr>
          <p:nvPr>
            <p:ph type="title"/>
          </p:nvPr>
        </p:nvSpPr>
        <p:spPr/>
        <p:txBody>
          <a:bodyPr/>
          <a:lstStyle/>
          <a:p>
            <a:r>
              <a:rPr lang="en-US" b="1" i="0" dirty="0">
                <a:solidFill>
                  <a:srgbClr val="323130"/>
                </a:solidFill>
                <a:effectLst/>
                <a:highlight>
                  <a:srgbClr val="FFFFFF"/>
                </a:highlight>
                <a:latin typeface="Segoe UI" panose="020B0502040204020203" pitchFamily="34" charset="0"/>
              </a:rPr>
              <a:t>Next Steps</a:t>
            </a:r>
            <a:endParaRPr lang="en-US" dirty="0"/>
          </a:p>
        </p:txBody>
      </p:sp>
      <p:sp>
        <p:nvSpPr>
          <p:cNvPr id="3" name="Content Placeholder 2">
            <a:extLst>
              <a:ext uri="{FF2B5EF4-FFF2-40B4-BE49-F238E27FC236}">
                <a16:creationId xmlns:a16="http://schemas.microsoft.com/office/drawing/2014/main" id="{133FBD9F-2A6C-FD37-2309-F794E6322CE5}"/>
              </a:ext>
            </a:extLst>
          </p:cNvPr>
          <p:cNvSpPr>
            <a:spLocks noGrp="1"/>
          </p:cNvSpPr>
          <p:nvPr>
            <p:ph idx="1"/>
          </p:nvPr>
        </p:nvSpPr>
        <p:spPr/>
        <p:txBody>
          <a:bodyPr/>
          <a:lstStyle/>
          <a:p>
            <a:pPr algn="l">
              <a:buFont typeface="Arial" panose="020B0604020202020204" pitchFamily="34" charset="0"/>
              <a:buChar char="•"/>
            </a:pPr>
            <a:r>
              <a:rPr lang="en-US" b="0" i="0" dirty="0">
                <a:solidFill>
                  <a:srgbClr val="323130"/>
                </a:solidFill>
                <a:effectLst/>
                <a:highlight>
                  <a:srgbClr val="FFFFFF"/>
                </a:highlight>
                <a:latin typeface="Segoe UI" panose="020B0502040204020203" pitchFamily="34" charset="0"/>
              </a:rPr>
              <a:t>Approval of the proposal by </a:t>
            </a:r>
            <a:r>
              <a:rPr lang="en-US" b="0" i="0">
                <a:solidFill>
                  <a:srgbClr val="323130"/>
                </a:solidFill>
                <a:effectLst/>
                <a:highlight>
                  <a:srgbClr val="FFFFFF"/>
                </a:highlight>
                <a:latin typeface="Segoe UI" panose="020B0502040204020203" pitchFamily="34" charset="0"/>
              </a:rPr>
              <a:t>Executive management.</a:t>
            </a:r>
            <a:endParaRPr lang="en-US" b="0" i="0" dirty="0">
              <a:solidFill>
                <a:srgbClr val="323130"/>
              </a:solidFill>
              <a:effectLst/>
              <a:highlight>
                <a:srgbClr val="FFFFFF"/>
              </a:highlight>
              <a:latin typeface="Segoe UI" panose="020B0502040204020203" pitchFamily="34" charset="0"/>
            </a:endParaRPr>
          </a:p>
          <a:p>
            <a:pPr algn="l">
              <a:buFont typeface="Arial" panose="020B0604020202020204" pitchFamily="34" charset="0"/>
              <a:buChar char="•"/>
            </a:pPr>
            <a:r>
              <a:rPr lang="en-US" b="0" i="0" dirty="0">
                <a:solidFill>
                  <a:srgbClr val="323130"/>
                </a:solidFill>
                <a:effectLst/>
                <a:highlight>
                  <a:srgbClr val="FFFFFF"/>
                </a:highlight>
                <a:latin typeface="Segoe UI" panose="020B0502040204020203" pitchFamily="34" charset="0"/>
              </a:rPr>
              <a:t>Initiation of the preparation phase.</a:t>
            </a:r>
          </a:p>
          <a:p>
            <a:pPr algn="l">
              <a:buFont typeface="Arial" panose="020B0604020202020204" pitchFamily="34" charset="0"/>
              <a:buChar char="•"/>
            </a:pPr>
            <a:r>
              <a:rPr lang="en-US" b="0" i="0" dirty="0">
                <a:solidFill>
                  <a:srgbClr val="323130"/>
                </a:solidFill>
                <a:effectLst/>
                <a:highlight>
                  <a:srgbClr val="FFFFFF"/>
                </a:highlight>
                <a:latin typeface="Segoe UI" panose="020B0502040204020203" pitchFamily="34" charset="0"/>
              </a:rPr>
              <a:t>Allocation of resources and formation of the project team.</a:t>
            </a:r>
          </a:p>
          <a:p>
            <a:endParaRPr lang="en-US" dirty="0"/>
          </a:p>
        </p:txBody>
      </p:sp>
    </p:spTree>
    <p:extLst>
      <p:ext uri="{BB962C8B-B14F-4D97-AF65-F5344CB8AC3E}">
        <p14:creationId xmlns:p14="http://schemas.microsoft.com/office/powerpoint/2010/main" val="369772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F7300-8659-4F74-3930-44E58C4834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6457DA-6138-A152-636E-9A08749E15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772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42</TotalTime>
  <Words>618</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Segoe UI</vt:lpstr>
      <vt:lpstr>Office Theme</vt:lpstr>
      <vt:lpstr>Manufacturing GPT</vt:lpstr>
      <vt:lpstr>Executive Summary</vt:lpstr>
      <vt:lpstr>Introduction</vt:lpstr>
      <vt:lpstr>Goals and Objectives</vt:lpstr>
      <vt:lpstr>Plan of Action</vt:lpstr>
      <vt:lpstr>Plan of Action Cont</vt:lpstr>
      <vt:lpstr>Conclusion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Manufacturing GPT</dc:title>
  <dc:creator>Balamurugan Balakreshnan</dc:creator>
  <cp:lastModifiedBy>Balamurugan Balakreshnan</cp:lastModifiedBy>
  <cp:revision>1</cp:revision>
  <dcterms:created xsi:type="dcterms:W3CDTF">2024-04-10T12:01:18Z</dcterms:created>
  <dcterms:modified xsi:type="dcterms:W3CDTF">2024-04-10T12:44:16Z</dcterms:modified>
</cp:coreProperties>
</file>